
<file path=[Content_Types].xml><?xml version="1.0" encoding="utf-8"?>
<Types xmlns="http://schemas.openxmlformats.org/package/2006/content-types">
  <Default Extension="avi" ContentType="video/x-msvideo"/>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0"/>
  </p:notesMasterIdLst>
  <p:sldIdLst>
    <p:sldId id="274" r:id="rId2"/>
    <p:sldId id="276" r:id="rId3"/>
    <p:sldId id="277" r:id="rId4"/>
    <p:sldId id="278" r:id="rId5"/>
    <p:sldId id="279" r:id="rId6"/>
    <p:sldId id="281" r:id="rId7"/>
    <p:sldId id="280" r:id="rId8"/>
    <p:sldId id="282" r:id="rId9"/>
  </p:sldIdLst>
  <p:sldSz cx="13817600" cy="7772400"/>
  <p:notesSz cx="6858000" cy="9144000"/>
  <p:embeddedFontLst>
    <p:embeddedFont>
      <p:font typeface="Calibri" panose="020F0502020204030204" pitchFamily="34" charset="0"/>
      <p:regular r:id="rId11"/>
      <p:bold r:id="rId12"/>
      <p:italic r:id="rId13"/>
      <p:boldItalic r:id="rId14"/>
    </p:embeddedFont>
    <p:embeddedFont>
      <p:font typeface="Libre Franklin" pitchFamily="2" charset="0"/>
      <p:regular r:id="rId15"/>
      <p:bold r:id="rId16"/>
      <p:italic r:id="rId17"/>
      <p:boldItalic r:id="rId18"/>
    </p:embeddedFont>
    <p:embeddedFont>
      <p:font typeface="Source Sans Pro" panose="020B050303040302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448">
          <p15:clr>
            <a:srgbClr val="A4A3A4"/>
          </p15:clr>
        </p15:guide>
        <p15:guide id="2" pos="4352">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iSbAk0fm0OnCftEagcGNZqb1mSm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sabel Valdez"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B378AA-3C5B-4035-AFE7-E3817C4451F0}" v="33" dt="2021-11-01T22:35:50.9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424" autoAdjust="0"/>
  </p:normalViewPr>
  <p:slideViewPr>
    <p:cSldViewPr snapToGrid="0">
      <p:cViewPr varScale="1">
        <p:scale>
          <a:sx n="71" d="100"/>
          <a:sy n="71" d="100"/>
        </p:scale>
        <p:origin x="657" y="48"/>
      </p:cViewPr>
      <p:guideLst>
        <p:guide orient="horz" pos="2448"/>
        <p:guide pos="43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1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5.fntdata"/><Relationship Id="rId36" Type="http://schemas.microsoft.com/office/2015/10/relationships/revisionInfo" Target="revisionInfo.xml"/><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30" Type="http://schemas.openxmlformats.org/officeDocument/2006/relationships/commentAuthors" Target="commentAuthors.xml"/><Relationship Id="rId35"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dy Hine" userId="0f73625f626f0fef" providerId="LiveId" clId="{5DB378AA-3C5B-4035-AFE7-E3817C4451F0}"/>
    <pc:docChg chg="undo redo custSel addSld delSld modSld sldOrd">
      <pc:chgData name="Brady Hine" userId="0f73625f626f0fef" providerId="LiveId" clId="{5DB378AA-3C5B-4035-AFE7-E3817C4451F0}" dt="2022-02-07T19:27:08.941" v="9195" actId="20577"/>
      <pc:docMkLst>
        <pc:docMk/>
      </pc:docMkLst>
      <pc:sldChg chg="modNotesTx">
        <pc:chgData name="Brady Hine" userId="0f73625f626f0fef" providerId="LiveId" clId="{5DB378AA-3C5B-4035-AFE7-E3817C4451F0}" dt="2021-10-22T18:49:58.007" v="113" actId="20577"/>
        <pc:sldMkLst>
          <pc:docMk/>
          <pc:sldMk cId="3713820048" sldId="274"/>
        </pc:sldMkLst>
      </pc:sldChg>
      <pc:sldChg chg="addSp delSp modSp mod modAnim modNotesTx">
        <pc:chgData name="Brady Hine" userId="0f73625f626f0fef" providerId="LiveId" clId="{5DB378AA-3C5B-4035-AFE7-E3817C4451F0}" dt="2021-10-28T18:50:35.621" v="2996" actId="20577"/>
        <pc:sldMkLst>
          <pc:docMk/>
          <pc:sldMk cId="99930461" sldId="276"/>
        </pc:sldMkLst>
        <pc:spChg chg="mod">
          <ac:chgData name="Brady Hine" userId="0f73625f626f0fef" providerId="LiveId" clId="{5DB378AA-3C5B-4035-AFE7-E3817C4451F0}" dt="2021-10-25T17:46:20.942" v="224" actId="20577"/>
          <ac:spMkLst>
            <pc:docMk/>
            <pc:sldMk cId="99930461" sldId="276"/>
            <ac:spMk id="2" creationId="{84F97842-6205-4002-9EFE-0B73AECC7BCF}"/>
          </ac:spMkLst>
        </pc:spChg>
        <pc:spChg chg="del mod">
          <ac:chgData name="Brady Hine" userId="0f73625f626f0fef" providerId="LiveId" clId="{5DB378AA-3C5B-4035-AFE7-E3817C4451F0}" dt="2021-10-25T17:42:43.582" v="114" actId="478"/>
          <ac:spMkLst>
            <pc:docMk/>
            <pc:sldMk cId="99930461" sldId="276"/>
            <ac:spMk id="3" creationId="{A8206907-868A-47C2-BFF6-D961775B4F0C}"/>
          </ac:spMkLst>
        </pc:spChg>
        <pc:spChg chg="add del mod">
          <ac:chgData name="Brady Hine" userId="0f73625f626f0fef" providerId="LiveId" clId="{5DB378AA-3C5B-4035-AFE7-E3817C4451F0}" dt="2021-10-25T17:42:50.423" v="116" actId="478"/>
          <ac:spMkLst>
            <pc:docMk/>
            <pc:sldMk cId="99930461" sldId="276"/>
            <ac:spMk id="5" creationId="{BC8230FC-C271-438F-BB02-EA330A46A663}"/>
          </ac:spMkLst>
        </pc:spChg>
        <pc:spChg chg="mod">
          <ac:chgData name="Brady Hine" userId="0f73625f626f0fef" providerId="LiveId" clId="{5DB378AA-3C5B-4035-AFE7-E3817C4451F0}" dt="2021-10-25T17:47:25.596" v="258" actId="14100"/>
          <ac:spMkLst>
            <pc:docMk/>
            <pc:sldMk cId="99930461" sldId="276"/>
            <ac:spMk id="7" creationId="{A27F8F0A-D894-452B-B38C-13CD3CA5A9AC}"/>
          </ac:spMkLst>
        </pc:spChg>
        <pc:spChg chg="mod">
          <ac:chgData name="Brady Hine" userId="0f73625f626f0fef" providerId="LiveId" clId="{5DB378AA-3C5B-4035-AFE7-E3817C4451F0}" dt="2021-10-25T17:49:34.353" v="328" actId="20577"/>
          <ac:spMkLst>
            <pc:docMk/>
            <pc:sldMk cId="99930461" sldId="276"/>
            <ac:spMk id="8" creationId="{7A762ED3-907A-48C0-B17B-41B409827106}"/>
          </ac:spMkLst>
        </pc:spChg>
        <pc:spChg chg="mod">
          <ac:chgData name="Brady Hine" userId="0f73625f626f0fef" providerId="LiveId" clId="{5DB378AA-3C5B-4035-AFE7-E3817C4451F0}" dt="2021-10-25T17:45:15.835" v="149" actId="20577"/>
          <ac:spMkLst>
            <pc:docMk/>
            <pc:sldMk cId="99930461" sldId="276"/>
            <ac:spMk id="10" creationId="{0860A94A-4AE9-4655-9982-694EB3B07679}"/>
          </ac:spMkLst>
        </pc:spChg>
        <pc:spChg chg="mod">
          <ac:chgData name="Brady Hine" userId="0f73625f626f0fef" providerId="LiveId" clId="{5DB378AA-3C5B-4035-AFE7-E3817C4451F0}" dt="2021-10-25T18:18:46.363" v="1744" actId="20577"/>
          <ac:spMkLst>
            <pc:docMk/>
            <pc:sldMk cId="99930461" sldId="276"/>
            <ac:spMk id="11" creationId="{5BD4FA7C-D02C-4C6B-878E-EAC03A804A75}"/>
          </ac:spMkLst>
        </pc:spChg>
        <pc:grpChg chg="add mod">
          <ac:chgData name="Brady Hine" userId="0f73625f626f0fef" providerId="LiveId" clId="{5DB378AA-3C5B-4035-AFE7-E3817C4451F0}" dt="2021-10-25T17:42:47.160" v="115"/>
          <ac:grpSpMkLst>
            <pc:docMk/>
            <pc:sldMk cId="99930461" sldId="276"/>
            <ac:grpSpMk id="6" creationId="{E77033C3-3339-442D-AAE9-97DCE40CF4BD}"/>
          </ac:grpSpMkLst>
        </pc:grpChg>
        <pc:grpChg chg="add mod">
          <ac:chgData name="Brady Hine" userId="0f73625f626f0fef" providerId="LiveId" clId="{5DB378AA-3C5B-4035-AFE7-E3817C4451F0}" dt="2021-10-25T17:42:47.160" v="115"/>
          <ac:grpSpMkLst>
            <pc:docMk/>
            <pc:sldMk cId="99930461" sldId="276"/>
            <ac:grpSpMk id="9" creationId="{B88F7F90-E2E1-471E-8889-0F48319BE199}"/>
          </ac:grpSpMkLst>
        </pc:grpChg>
      </pc:sldChg>
      <pc:sldChg chg="modSp mod modNotesTx">
        <pc:chgData name="Brady Hine" userId="0f73625f626f0fef" providerId="LiveId" clId="{5DB378AA-3C5B-4035-AFE7-E3817C4451F0}" dt="2022-02-07T19:27:08.941" v="9195" actId="20577"/>
        <pc:sldMkLst>
          <pc:docMk/>
          <pc:sldMk cId="4255908239" sldId="277"/>
        </pc:sldMkLst>
        <pc:spChg chg="mod">
          <ac:chgData name="Brady Hine" userId="0f73625f626f0fef" providerId="LiveId" clId="{5DB378AA-3C5B-4035-AFE7-E3817C4451F0}" dt="2021-10-25T17:43:06.949" v="118" actId="115"/>
          <ac:spMkLst>
            <pc:docMk/>
            <pc:sldMk cId="4255908239" sldId="277"/>
            <ac:spMk id="2" creationId="{3089FEAC-49BB-4FF9-B1BB-0E5222E8F241}"/>
          </ac:spMkLst>
        </pc:spChg>
        <pc:spChg chg="mod">
          <ac:chgData name="Brady Hine" userId="0f73625f626f0fef" providerId="LiveId" clId="{5DB378AA-3C5B-4035-AFE7-E3817C4451F0}" dt="2022-02-07T19:27:08.941" v="9195" actId="20577"/>
          <ac:spMkLst>
            <pc:docMk/>
            <pc:sldMk cId="4255908239" sldId="277"/>
            <ac:spMk id="3" creationId="{A1E5E86A-8412-45AA-B58C-867CBB60CE9A}"/>
          </ac:spMkLst>
        </pc:spChg>
      </pc:sldChg>
      <pc:sldChg chg="modSp mod modNotesTx">
        <pc:chgData name="Brady Hine" userId="0f73625f626f0fef" providerId="LiveId" clId="{5DB378AA-3C5B-4035-AFE7-E3817C4451F0}" dt="2021-10-28T21:05:08.323" v="5711" actId="108"/>
        <pc:sldMkLst>
          <pc:docMk/>
          <pc:sldMk cId="2448516197" sldId="278"/>
        </pc:sldMkLst>
        <pc:spChg chg="mod">
          <ac:chgData name="Brady Hine" userId="0f73625f626f0fef" providerId="LiveId" clId="{5DB378AA-3C5B-4035-AFE7-E3817C4451F0}" dt="2021-10-25T17:58:23.178" v="565" actId="115"/>
          <ac:spMkLst>
            <pc:docMk/>
            <pc:sldMk cId="2448516197" sldId="278"/>
            <ac:spMk id="2" creationId="{AEF085A5-EF9C-48E8-A23F-E6BB8D5CDB76}"/>
          </ac:spMkLst>
        </pc:spChg>
        <pc:spChg chg="mod">
          <ac:chgData name="Brady Hine" userId="0f73625f626f0fef" providerId="LiveId" clId="{5DB378AA-3C5B-4035-AFE7-E3817C4451F0}" dt="2021-10-28T21:05:08.323" v="5711" actId="108"/>
          <ac:spMkLst>
            <pc:docMk/>
            <pc:sldMk cId="2448516197" sldId="278"/>
            <ac:spMk id="3" creationId="{52DF7417-BC7B-46A1-8AB9-034E48297376}"/>
          </ac:spMkLst>
        </pc:spChg>
      </pc:sldChg>
      <pc:sldChg chg="addSp delSp modSp mod modAnim modNotesTx">
        <pc:chgData name="Brady Hine" userId="0f73625f626f0fef" providerId="LiveId" clId="{5DB378AA-3C5B-4035-AFE7-E3817C4451F0}" dt="2021-11-01T17:59:26.040" v="9013" actId="20577"/>
        <pc:sldMkLst>
          <pc:docMk/>
          <pc:sldMk cId="1040423349" sldId="279"/>
        </pc:sldMkLst>
        <pc:spChg chg="mod">
          <ac:chgData name="Brady Hine" userId="0f73625f626f0fef" providerId="LiveId" clId="{5DB378AA-3C5B-4035-AFE7-E3817C4451F0}" dt="2021-10-28T18:28:51.650" v="2516" actId="20577"/>
          <ac:spMkLst>
            <pc:docMk/>
            <pc:sldMk cId="1040423349" sldId="279"/>
            <ac:spMk id="2" creationId="{AB074546-2726-45F2-A2BE-4915748365BB}"/>
          </ac:spMkLst>
        </pc:spChg>
        <pc:spChg chg="mod">
          <ac:chgData name="Brady Hine" userId="0f73625f626f0fef" providerId="LiveId" clId="{5DB378AA-3C5B-4035-AFE7-E3817C4451F0}" dt="2021-11-01T17:59:26.040" v="9013" actId="20577"/>
          <ac:spMkLst>
            <pc:docMk/>
            <pc:sldMk cId="1040423349" sldId="279"/>
            <ac:spMk id="3" creationId="{5589C62C-1483-4289-8126-E26C1FF169A4}"/>
          </ac:spMkLst>
        </pc:spChg>
        <pc:spChg chg="add del mod">
          <ac:chgData name="Brady Hine" userId="0f73625f626f0fef" providerId="LiveId" clId="{5DB378AA-3C5B-4035-AFE7-E3817C4451F0}" dt="2021-10-30T21:55:37.632" v="6058" actId="478"/>
          <ac:spMkLst>
            <pc:docMk/>
            <pc:sldMk cId="1040423349" sldId="279"/>
            <ac:spMk id="4" creationId="{CE9F3B91-E303-4260-96BC-084325BD5C3A}"/>
          </ac:spMkLst>
        </pc:spChg>
        <pc:picChg chg="add mod modCrop">
          <ac:chgData name="Brady Hine" userId="0f73625f626f0fef" providerId="LiveId" clId="{5DB378AA-3C5B-4035-AFE7-E3817C4451F0}" dt="2021-10-30T21:55:55.324" v="6061" actId="1076"/>
          <ac:picMkLst>
            <pc:docMk/>
            <pc:sldMk cId="1040423349" sldId="279"/>
            <ac:picMk id="6" creationId="{63D175EE-BD2B-4B10-B472-477325664393}"/>
          </ac:picMkLst>
        </pc:picChg>
        <pc:picChg chg="add mod">
          <ac:chgData name="Brady Hine" userId="0f73625f626f0fef" providerId="LiveId" clId="{5DB378AA-3C5B-4035-AFE7-E3817C4451F0}" dt="2021-10-30T21:56:07.109" v="6062" actId="1076"/>
          <ac:picMkLst>
            <pc:docMk/>
            <pc:sldMk cId="1040423349" sldId="279"/>
            <ac:picMk id="8" creationId="{3EBDC638-FF66-4811-99A0-7E39AAB18114}"/>
          </ac:picMkLst>
        </pc:picChg>
        <pc:cxnChg chg="add mod">
          <ac:chgData name="Brady Hine" userId="0f73625f626f0fef" providerId="LiveId" clId="{5DB378AA-3C5B-4035-AFE7-E3817C4451F0}" dt="2021-10-30T21:56:56.452" v="6064" actId="13822"/>
          <ac:cxnSpMkLst>
            <pc:docMk/>
            <pc:sldMk cId="1040423349" sldId="279"/>
            <ac:cxnSpMk id="10" creationId="{7F41C52D-991A-4621-A212-A27FF8FEE612}"/>
          </ac:cxnSpMkLst>
        </pc:cxnChg>
        <pc:cxnChg chg="add mod">
          <ac:chgData name="Brady Hine" userId="0f73625f626f0fef" providerId="LiveId" clId="{5DB378AA-3C5B-4035-AFE7-E3817C4451F0}" dt="2021-10-30T21:57:13.919" v="6067" actId="13822"/>
          <ac:cxnSpMkLst>
            <pc:docMk/>
            <pc:sldMk cId="1040423349" sldId="279"/>
            <ac:cxnSpMk id="12" creationId="{C7C94CA0-3A17-4149-8045-7EAED1DAD78E}"/>
          </ac:cxnSpMkLst>
        </pc:cxnChg>
      </pc:sldChg>
      <pc:sldChg chg="addSp delSp modSp mod delAnim modAnim modNotesTx">
        <pc:chgData name="Brady Hine" userId="0f73625f626f0fef" providerId="LiveId" clId="{5DB378AA-3C5B-4035-AFE7-E3817C4451F0}" dt="2021-10-30T23:45:39.255" v="9011"/>
        <pc:sldMkLst>
          <pc:docMk/>
          <pc:sldMk cId="4017070093" sldId="280"/>
        </pc:sldMkLst>
        <pc:spChg chg="mod">
          <ac:chgData name="Brady Hine" userId="0f73625f626f0fef" providerId="LiveId" clId="{5DB378AA-3C5B-4035-AFE7-E3817C4451F0}" dt="2021-10-30T22:10:18.387" v="6136" actId="20577"/>
          <ac:spMkLst>
            <pc:docMk/>
            <pc:sldMk cId="4017070093" sldId="280"/>
            <ac:spMk id="2" creationId="{A33263F2-4A18-460B-A872-42267A1CD806}"/>
          </ac:spMkLst>
        </pc:spChg>
        <pc:spChg chg="del mod">
          <ac:chgData name="Brady Hine" userId="0f73625f626f0fef" providerId="LiveId" clId="{5DB378AA-3C5B-4035-AFE7-E3817C4451F0}" dt="2021-10-30T22:09:31.460" v="6092" actId="478"/>
          <ac:spMkLst>
            <pc:docMk/>
            <pc:sldMk cId="4017070093" sldId="280"/>
            <ac:spMk id="3" creationId="{B3173ADD-A4F7-4FC9-ABE1-7C7042A51A3F}"/>
          </ac:spMkLst>
        </pc:spChg>
        <pc:spChg chg="add del mod">
          <ac:chgData name="Brady Hine" userId="0f73625f626f0fef" providerId="LiveId" clId="{5DB378AA-3C5B-4035-AFE7-E3817C4451F0}" dt="2021-10-30T22:09:34.198" v="6093" actId="478"/>
          <ac:spMkLst>
            <pc:docMk/>
            <pc:sldMk cId="4017070093" sldId="280"/>
            <ac:spMk id="6" creationId="{B3A99FDD-575B-49F7-8DF0-F5163A1035A6}"/>
          </ac:spMkLst>
        </pc:spChg>
        <pc:spChg chg="add mod">
          <ac:chgData name="Brady Hine" userId="0f73625f626f0fef" providerId="LiveId" clId="{5DB378AA-3C5B-4035-AFE7-E3817C4451F0}" dt="2021-10-30T22:56:21.786" v="6151" actId="14100"/>
          <ac:spMkLst>
            <pc:docMk/>
            <pc:sldMk cId="4017070093" sldId="280"/>
            <ac:spMk id="9" creationId="{C7D3BBDD-A2C2-44E8-AB85-B8D8902AEAA4}"/>
          </ac:spMkLst>
        </pc:spChg>
        <pc:picChg chg="add mod modCrop">
          <ac:chgData name="Brady Hine" userId="0f73625f626f0fef" providerId="LiveId" clId="{5DB378AA-3C5B-4035-AFE7-E3817C4451F0}" dt="2021-10-30T22:42:38.153" v="6142" actId="732"/>
          <ac:picMkLst>
            <pc:docMk/>
            <pc:sldMk cId="4017070093" sldId="280"/>
            <ac:picMk id="4" creationId="{2CBF5252-1C26-4280-B45A-4F447493782C}"/>
          </ac:picMkLst>
        </pc:picChg>
        <pc:picChg chg="add del mod">
          <ac:chgData name="Brady Hine" userId="0f73625f626f0fef" providerId="LiveId" clId="{5DB378AA-3C5B-4035-AFE7-E3817C4451F0}" dt="2021-10-30T22:41:03.086" v="6139" actId="478"/>
          <ac:picMkLst>
            <pc:docMk/>
            <pc:sldMk cId="4017070093" sldId="280"/>
            <ac:picMk id="7" creationId="{9DCCF0D2-1D61-4AB7-81AF-A126778DD721}"/>
          </ac:picMkLst>
        </pc:picChg>
        <pc:picChg chg="add mod">
          <ac:chgData name="Brady Hine" userId="0f73625f626f0fef" providerId="LiveId" clId="{5DB378AA-3C5B-4035-AFE7-E3817C4451F0}" dt="2021-10-30T22:42:51.727" v="6144" actId="14100"/>
          <ac:picMkLst>
            <pc:docMk/>
            <pc:sldMk cId="4017070093" sldId="280"/>
            <ac:picMk id="8" creationId="{7759EDFC-BCAC-439A-8403-173004083EF8}"/>
          </ac:picMkLst>
        </pc:picChg>
      </pc:sldChg>
      <pc:sldChg chg="addSp delSp modSp add mod modAnim modNotesTx">
        <pc:chgData name="Brady Hine" userId="0f73625f626f0fef" providerId="LiveId" clId="{5DB378AA-3C5B-4035-AFE7-E3817C4451F0}" dt="2021-11-15T19:38:23.460" v="9140" actId="20577"/>
        <pc:sldMkLst>
          <pc:docMk/>
          <pc:sldMk cId="3545145900" sldId="281"/>
        </pc:sldMkLst>
        <pc:spChg chg="mod">
          <ac:chgData name="Brady Hine" userId="0f73625f626f0fef" providerId="LiveId" clId="{5DB378AA-3C5B-4035-AFE7-E3817C4451F0}" dt="2021-10-28T18:34:52.649" v="2679" actId="20577"/>
          <ac:spMkLst>
            <pc:docMk/>
            <pc:sldMk cId="3545145900" sldId="281"/>
            <ac:spMk id="2" creationId="{AB074546-2726-45F2-A2BE-4915748365BB}"/>
          </ac:spMkLst>
        </pc:spChg>
        <pc:spChg chg="mod">
          <ac:chgData name="Brady Hine" userId="0f73625f626f0fef" providerId="LiveId" clId="{5DB378AA-3C5B-4035-AFE7-E3817C4451F0}" dt="2021-10-28T22:15:02.338" v="6001" actId="20577"/>
          <ac:spMkLst>
            <pc:docMk/>
            <pc:sldMk cId="3545145900" sldId="281"/>
            <ac:spMk id="3" creationId="{5589C62C-1483-4289-8126-E26C1FF169A4}"/>
          </ac:spMkLst>
        </pc:spChg>
        <pc:spChg chg="add del mod">
          <ac:chgData name="Brady Hine" userId="0f73625f626f0fef" providerId="LiveId" clId="{5DB378AA-3C5B-4035-AFE7-E3817C4451F0}" dt="2021-10-25T18:42:44.732" v="2378"/>
          <ac:spMkLst>
            <pc:docMk/>
            <pc:sldMk cId="3545145900" sldId="281"/>
            <ac:spMk id="4" creationId="{872E220E-A16C-41F3-93B8-55E37F33A31E}"/>
          </ac:spMkLst>
        </pc:spChg>
        <pc:spChg chg="add del mod">
          <ac:chgData name="Brady Hine" userId="0f73625f626f0fef" providerId="LiveId" clId="{5DB378AA-3C5B-4035-AFE7-E3817C4451F0}" dt="2021-10-30T22:03:38.340" v="6089" actId="478"/>
          <ac:spMkLst>
            <pc:docMk/>
            <pc:sldMk cId="3545145900" sldId="281"/>
            <ac:spMk id="5" creationId="{8E899033-FA3F-485F-896A-72572DFC9FFB}"/>
          </ac:spMkLst>
        </pc:spChg>
        <pc:spChg chg="add mod">
          <ac:chgData name="Brady Hine" userId="0f73625f626f0fef" providerId="LiveId" clId="{5DB378AA-3C5B-4035-AFE7-E3817C4451F0}" dt="2021-10-30T22:02:41.347" v="6088" actId="208"/>
          <ac:spMkLst>
            <pc:docMk/>
            <pc:sldMk cId="3545145900" sldId="281"/>
            <ac:spMk id="9" creationId="{1814EC1F-141A-4AD9-ABC8-90E0986B8BF1}"/>
          </ac:spMkLst>
        </pc:spChg>
        <pc:picChg chg="add mod">
          <ac:chgData name="Brady Hine" userId="0f73625f626f0fef" providerId="LiveId" clId="{5DB378AA-3C5B-4035-AFE7-E3817C4451F0}" dt="2021-10-30T23:41:31.641" v="8997" actId="1076"/>
          <ac:picMkLst>
            <pc:docMk/>
            <pc:sldMk cId="3545145900" sldId="281"/>
            <ac:picMk id="6" creationId="{5A69F095-E256-4A0D-8280-69D7DA21CC6F}"/>
          </ac:picMkLst>
        </pc:picChg>
        <pc:picChg chg="add mod">
          <ac:chgData name="Brady Hine" userId="0f73625f626f0fef" providerId="LiveId" clId="{5DB378AA-3C5B-4035-AFE7-E3817C4451F0}" dt="2021-10-30T22:00:43.228" v="6080" actId="1076"/>
          <ac:picMkLst>
            <pc:docMk/>
            <pc:sldMk cId="3545145900" sldId="281"/>
            <ac:picMk id="8" creationId="{7E1EBD73-D001-4A33-BAE0-E4BB3A9C1DB9}"/>
          </ac:picMkLst>
        </pc:picChg>
        <pc:picChg chg="add mod">
          <ac:chgData name="Brady Hine" userId="0f73625f626f0fef" providerId="LiveId" clId="{5DB378AA-3C5B-4035-AFE7-E3817C4451F0}" dt="2021-10-30T23:42:14.078" v="9003" actId="571"/>
          <ac:picMkLst>
            <pc:docMk/>
            <pc:sldMk cId="3545145900" sldId="281"/>
            <ac:picMk id="14" creationId="{900DACEA-B31C-4FE0-9FF8-73B2CF0D6AAD}"/>
          </ac:picMkLst>
        </pc:picChg>
        <pc:picChg chg="add mod">
          <ac:chgData name="Brady Hine" userId="0f73625f626f0fef" providerId="LiveId" clId="{5DB378AA-3C5B-4035-AFE7-E3817C4451F0}" dt="2021-10-30T23:42:14.078" v="9003" actId="571"/>
          <ac:picMkLst>
            <pc:docMk/>
            <pc:sldMk cId="3545145900" sldId="281"/>
            <ac:picMk id="15" creationId="{C9BEF87A-D0CE-42D7-9B6F-0243BDAAAAF3}"/>
          </ac:picMkLst>
        </pc:picChg>
        <pc:cxnChg chg="add mod">
          <ac:chgData name="Brady Hine" userId="0f73625f626f0fef" providerId="LiveId" clId="{5DB378AA-3C5B-4035-AFE7-E3817C4451F0}" dt="2021-10-30T22:01:49.682" v="6084" actId="13822"/>
          <ac:cxnSpMkLst>
            <pc:docMk/>
            <pc:sldMk cId="3545145900" sldId="281"/>
            <ac:cxnSpMk id="11" creationId="{EBBD42EA-85E0-4876-A07F-A615FFBD7A39}"/>
          </ac:cxnSpMkLst>
        </pc:cxnChg>
        <pc:cxnChg chg="add mod">
          <ac:chgData name="Brady Hine" userId="0f73625f626f0fef" providerId="LiveId" clId="{5DB378AA-3C5B-4035-AFE7-E3817C4451F0}" dt="2021-10-30T22:02:01.727" v="6086" actId="13822"/>
          <ac:cxnSpMkLst>
            <pc:docMk/>
            <pc:sldMk cId="3545145900" sldId="281"/>
            <ac:cxnSpMk id="13" creationId="{B7A741BA-F2FF-479E-B547-C81B77AC56A8}"/>
          </ac:cxnSpMkLst>
        </pc:cxnChg>
        <pc:cxnChg chg="add mod">
          <ac:chgData name="Brady Hine" userId="0f73625f626f0fef" providerId="LiveId" clId="{5DB378AA-3C5B-4035-AFE7-E3817C4451F0}" dt="2021-10-30T23:42:14.078" v="9003" actId="571"/>
          <ac:cxnSpMkLst>
            <pc:docMk/>
            <pc:sldMk cId="3545145900" sldId="281"/>
            <ac:cxnSpMk id="16" creationId="{A3E1E182-855D-40BF-B283-0CA749930B06}"/>
          </ac:cxnSpMkLst>
        </pc:cxnChg>
        <pc:cxnChg chg="add mod">
          <ac:chgData name="Brady Hine" userId="0f73625f626f0fef" providerId="LiveId" clId="{5DB378AA-3C5B-4035-AFE7-E3817C4451F0}" dt="2021-10-30T23:42:14.078" v="9003" actId="571"/>
          <ac:cxnSpMkLst>
            <pc:docMk/>
            <pc:sldMk cId="3545145900" sldId="281"/>
            <ac:cxnSpMk id="17" creationId="{78272606-79E8-41D8-8942-06325C5AA03C}"/>
          </ac:cxnSpMkLst>
        </pc:cxnChg>
      </pc:sldChg>
      <pc:sldChg chg="addSp delSp modSp add mod ord modAnim modNotesTx">
        <pc:chgData name="Brady Hine" userId="0f73625f626f0fef" providerId="LiveId" clId="{5DB378AA-3C5B-4035-AFE7-E3817C4451F0}" dt="2021-11-10T20:49:20.258" v="9137" actId="1076"/>
        <pc:sldMkLst>
          <pc:docMk/>
          <pc:sldMk cId="1422913299" sldId="282"/>
        </pc:sldMkLst>
        <pc:spChg chg="mod">
          <ac:chgData name="Brady Hine" userId="0f73625f626f0fef" providerId="LiveId" clId="{5DB378AA-3C5B-4035-AFE7-E3817C4451F0}" dt="2021-11-01T22:33:02.606" v="9037" actId="20577"/>
          <ac:spMkLst>
            <pc:docMk/>
            <pc:sldMk cId="1422913299" sldId="282"/>
            <ac:spMk id="2" creationId="{AEF085A5-EF9C-48E8-A23F-E6BB8D5CDB76}"/>
          </ac:spMkLst>
        </pc:spChg>
        <pc:spChg chg="del">
          <ac:chgData name="Brady Hine" userId="0f73625f626f0fef" providerId="LiveId" clId="{5DB378AA-3C5B-4035-AFE7-E3817C4451F0}" dt="2021-11-01T22:33:06.249" v="9038" actId="478"/>
          <ac:spMkLst>
            <pc:docMk/>
            <pc:sldMk cId="1422913299" sldId="282"/>
            <ac:spMk id="3" creationId="{52DF7417-BC7B-46A1-8AB9-034E48297376}"/>
          </ac:spMkLst>
        </pc:spChg>
        <pc:spChg chg="add del mod">
          <ac:chgData name="Brady Hine" userId="0f73625f626f0fef" providerId="LiveId" clId="{5DB378AA-3C5B-4035-AFE7-E3817C4451F0}" dt="2021-11-01T22:33:12.144" v="9040" actId="478"/>
          <ac:spMkLst>
            <pc:docMk/>
            <pc:sldMk cId="1422913299" sldId="282"/>
            <ac:spMk id="5" creationId="{07F994A3-BCB4-4E13-BCCF-A3B44F8FEF02}"/>
          </ac:spMkLst>
        </pc:spChg>
        <pc:spChg chg="add mod">
          <ac:chgData name="Brady Hine" userId="0f73625f626f0fef" providerId="LiveId" clId="{5DB378AA-3C5B-4035-AFE7-E3817C4451F0}" dt="2021-11-01T22:35:35.916" v="9124" actId="20577"/>
          <ac:spMkLst>
            <pc:docMk/>
            <pc:sldMk cId="1422913299" sldId="282"/>
            <ac:spMk id="7" creationId="{2B6527FB-CCAA-475C-A419-1BD671C9D7FF}"/>
          </ac:spMkLst>
        </pc:spChg>
        <pc:picChg chg="add mod modCrop">
          <ac:chgData name="Brady Hine" userId="0f73625f626f0fef" providerId="LiveId" clId="{5DB378AA-3C5B-4035-AFE7-E3817C4451F0}" dt="2021-11-10T20:49:20.258" v="9137" actId="1076"/>
          <ac:picMkLst>
            <pc:docMk/>
            <pc:sldMk cId="1422913299" sldId="282"/>
            <ac:picMk id="6" creationId="{5FE5F15B-2BDF-4B6B-8AB9-B63BE6505F45}"/>
          </ac:picMkLst>
        </pc:picChg>
      </pc:sldChg>
      <pc:sldChg chg="new del">
        <pc:chgData name="Brady Hine" userId="0f73625f626f0fef" providerId="LiveId" clId="{5DB378AA-3C5B-4035-AFE7-E3817C4451F0}" dt="2021-11-01T22:32:43.681" v="9015" actId="680"/>
        <pc:sldMkLst>
          <pc:docMk/>
          <pc:sldMk cId="2231247908" sldId="282"/>
        </pc:sldMkLst>
      </pc:sldChg>
    </pc:docChg>
  </pc:docChgLst>
</pc:chgInfo>
</file>

<file path=ppt/media/image1.png>
</file>

<file path=ppt/media/image10.png>
</file>

<file path=ppt/media/image11.jpg>
</file>

<file path=ppt/media/image12.tif>
</file>

<file path=ppt/media/image13.tif>
</file>

<file path=ppt/media/image14.tif>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I’m Brady and the specific problem I’m trying to address this year in MECH 498 is how mechanical properties of the cell nucleus affect the process of collective cell migration.</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4645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recap, last time we discussed the process of collective cell migration and how this may be influenced mechanical properties of the cell nucleus. To investigate these effects, a scratch wound assay model is being used where a layer of cells is cultured, and a scratch is applied. Time lapse imaging of the healing process is then used to quantify migration parameters such as speed and wound closure potential. The importance of this research comes from the need for a deeper understanding of collective cell migration as it’s necessary for cell repopulation in tissue engineering, wound healing, and formation of developmental tissues among other processes.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73406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leads me to the specific aims for this project. The first of which being to establish the scratch wound assay that will be used to conduct these experiments. This aim will also include determining methods for quantifying migration as well as validating the setup by using some migration inhibitors. The second aim for the project will involve observing how changes to nuclear mechanical factors impacts the quantified migration parameters. Modifying the nucleus will be done by applying some drugs that will affect chromatin remodeling and nuclear stiffness.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31193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 specific aim for this project will involve using live staining and imaging of the nucleus and actin cytoskeleton during the scratch wound assay. This data will then be used to develop a strain map at the cell monolayer level providing detailed mechanical insight into the migration process. If these aims are successfully met, it’d help lay groundwork for looking into interactions of nuclear mechanics with cell crowding effects and substrate mechanics.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2759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of the preliminary work done to this point has been spent establishing the scratch wound assay. This began with determining a proper time for culturing the cells in an 8-well plate like this until they were confluent. The image shown here was one of our initial attempts at performing the scratch which was a bit crude along the edges had a bit of debris present which was not optimal. So next it was important to establish a repeatable method for making scratches on the monolayer with as clean edges as possible which was done using a pipette tip and straight edge as a guide. The optimal timeframe for imaging after scratching is still being determined as initial imaging was taken before observable migration had occurred or after the wound had fully closed. The process of imaging the cells involved a regulated chamber for temperature and CO2 levels and required adding medium during non-imaging intervals to stop the wells from drying out.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49101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 has also been done establishing cell staining methods for actin and the nucleus in both live and fixed cells. Staining of fixed cells allowed us to observe cell morphology and density in the wound more clearly at a given time point. In this image you can see an actin tail on this cell as well to get an idea of where the cell has moved from. Different live and fixed stains are required due to live stains needing to small enough to fit through pores in live cells. With live staining, we have seen that applying the live stain too early can have negative impacts on the wound healing process as well as the stains used being photosensitive requires a specific time window to apply the live stains. The most current work is focusing on image processing specifically using automated cell tracking. This will allow us to quantify parameters like speed and persistence of the migrating cells while wound parameters like closure percentage and closure potential will be determined by tracking leading edges of cells closing the wound.</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93592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video on the left here was one of our initial tests with live stained images where we realized a staining window was needed. Thus, there isn’t much migration observed in this data set but it serves to visualize how we plan to apply the automated cell tracking by staining the cell nucleus. On the right is a video of cells being individually tracked in a large cluster using an open-source plugin for ImageJ. As you can see, a path is traced for each distinct cell over time measuring distances travelled for each cell. From here movement speed can be calculated as well as persistence which is a measure of how straight these cell paths are. This week actually we are collecting new live stained data which we plan to apply this automated tracking system to at the end of the week.</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750333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598008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Content">
  <p:cSld name="Title+Content">
    <p:spTree>
      <p:nvGrpSpPr>
        <p:cNvPr id="1" name="Shape 28"/>
        <p:cNvGrpSpPr/>
        <p:nvPr/>
      </p:nvGrpSpPr>
      <p:grpSpPr>
        <a:xfrm>
          <a:off x="0" y="0"/>
          <a:ext cx="0" cy="0"/>
          <a:chOff x="0" y="0"/>
          <a:chExt cx="0" cy="0"/>
        </a:xfrm>
      </p:grpSpPr>
      <p:sp>
        <p:nvSpPr>
          <p:cNvPr id="29" name="Google Shape;29;p22"/>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2"/>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31" name="Google Shape;31;p22"/>
          <p:cNvGrpSpPr/>
          <p:nvPr/>
        </p:nvGrpSpPr>
        <p:grpSpPr>
          <a:xfrm>
            <a:off x="0" y="7049630"/>
            <a:ext cx="13817600" cy="722770"/>
            <a:chOff x="0" y="7049630"/>
            <a:chExt cx="13817600" cy="722770"/>
          </a:xfrm>
        </p:grpSpPr>
        <p:pic>
          <p:nvPicPr>
            <p:cNvPr id="32" name="Google Shape;32;p22"/>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33" name="Google Shape;33;p22"/>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34" name="Google Shape;34;p22"/>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Content-Teal">
  <p:cSld name="Title+Content-Teal">
    <p:spTree>
      <p:nvGrpSpPr>
        <p:cNvPr id="1" name="Shape 84"/>
        <p:cNvGrpSpPr/>
        <p:nvPr/>
      </p:nvGrpSpPr>
      <p:grpSpPr>
        <a:xfrm>
          <a:off x="0" y="0"/>
          <a:ext cx="0" cy="0"/>
          <a:chOff x="0" y="0"/>
          <a:chExt cx="0" cy="0"/>
        </a:xfrm>
      </p:grpSpPr>
      <p:sp>
        <p:nvSpPr>
          <p:cNvPr id="85" name="Google Shape;85;p32"/>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2"/>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87" name="Google Shape;87;p32"/>
          <p:cNvGrpSpPr/>
          <p:nvPr/>
        </p:nvGrpSpPr>
        <p:grpSpPr>
          <a:xfrm>
            <a:off x="0" y="7049630"/>
            <a:ext cx="13817600" cy="722770"/>
            <a:chOff x="0" y="7049630"/>
            <a:chExt cx="13817600" cy="722770"/>
          </a:xfrm>
        </p:grpSpPr>
        <p:pic>
          <p:nvPicPr>
            <p:cNvPr id="88" name="Google Shape;88;p32"/>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89" name="Google Shape;89;p32"/>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90" name="Google Shape;90;p32"/>
          <p:cNvCxnSpPr/>
          <p:nvPr/>
        </p:nvCxnSpPr>
        <p:spPr>
          <a:xfrm>
            <a:off x="668886" y="1782569"/>
            <a:ext cx="11247120" cy="1"/>
          </a:xfrm>
          <a:prstGeom prst="straightConnector1">
            <a:avLst/>
          </a:prstGeom>
          <a:noFill/>
          <a:ln w="38100" cap="flat" cmpd="sng">
            <a:solidFill>
              <a:srgbClr val="0B5457"/>
            </a:solidFill>
            <a:prstDash val="dashDot"/>
            <a:miter lim="400000"/>
            <a:headEnd type="none" w="sm" len="sm"/>
            <a:tailEnd type="none" w="sm" len="sm"/>
          </a:ln>
        </p:spPr>
      </p:cxnSp>
      <p:pic>
        <p:nvPicPr>
          <p:cNvPr id="91" name="Google Shape;91;p32"/>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92" name="Google Shape;92;p32"/>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Content-Orange">
  <p:cSld name="Title+Content-Orange">
    <p:spTree>
      <p:nvGrpSpPr>
        <p:cNvPr id="1" name="Shape 93"/>
        <p:cNvGrpSpPr/>
        <p:nvPr/>
      </p:nvGrpSpPr>
      <p:grpSpPr>
        <a:xfrm>
          <a:off x="0" y="0"/>
          <a:ext cx="0" cy="0"/>
          <a:chOff x="0" y="0"/>
          <a:chExt cx="0" cy="0"/>
        </a:xfrm>
      </p:grpSpPr>
      <p:sp>
        <p:nvSpPr>
          <p:cNvPr id="94" name="Google Shape;94;p33"/>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3"/>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96" name="Google Shape;96;p33"/>
          <p:cNvGrpSpPr/>
          <p:nvPr/>
        </p:nvGrpSpPr>
        <p:grpSpPr>
          <a:xfrm>
            <a:off x="0" y="7049630"/>
            <a:ext cx="13817600" cy="722770"/>
            <a:chOff x="0" y="7049630"/>
            <a:chExt cx="13817600" cy="722770"/>
          </a:xfrm>
        </p:grpSpPr>
        <p:pic>
          <p:nvPicPr>
            <p:cNvPr id="97" name="Google Shape;97;p33"/>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98" name="Google Shape;98;p33"/>
            <p:cNvPicPr preferRelativeResize="0"/>
            <p:nvPr/>
          </p:nvPicPr>
          <p:blipFill rotWithShape="1">
            <a:blip r:embed="rId3">
              <a:alphaModFix/>
            </a:blip>
            <a:srcRect/>
            <a:stretch/>
          </p:blipFill>
          <p:spPr>
            <a:xfrm>
              <a:off x="76538" y="7049630"/>
              <a:ext cx="2536034" cy="722770"/>
            </a:xfrm>
            <a:prstGeom prst="rect">
              <a:avLst/>
            </a:prstGeom>
            <a:noFill/>
            <a:ln>
              <a:noFill/>
            </a:ln>
          </p:spPr>
        </p:pic>
      </p:grpSp>
      <p:pic>
        <p:nvPicPr>
          <p:cNvPr id="99" name="Google Shape;99;p33"/>
          <p:cNvPicPr preferRelativeResize="0"/>
          <p:nvPr/>
        </p:nvPicPr>
        <p:blipFill rotWithShape="1">
          <a:blip r:embed="rId4">
            <a:alphaModFix/>
          </a:blip>
          <a:srcRect/>
          <a:stretch/>
        </p:blipFill>
        <p:spPr>
          <a:xfrm>
            <a:off x="11261299" y="396843"/>
            <a:ext cx="2771453" cy="2771452"/>
          </a:xfrm>
          <a:prstGeom prst="rect">
            <a:avLst/>
          </a:prstGeom>
          <a:noFill/>
          <a:ln>
            <a:noFill/>
          </a:ln>
        </p:spPr>
      </p:pic>
      <p:cxnSp>
        <p:nvCxnSpPr>
          <p:cNvPr id="100" name="Google Shape;100;p33"/>
          <p:cNvCxnSpPr/>
          <p:nvPr/>
        </p:nvCxnSpPr>
        <p:spPr>
          <a:xfrm>
            <a:off x="668886" y="1782569"/>
            <a:ext cx="11247120" cy="1"/>
          </a:xfrm>
          <a:prstGeom prst="straightConnector1">
            <a:avLst/>
          </a:prstGeom>
          <a:noFill/>
          <a:ln w="38100" cap="flat" cmpd="sng">
            <a:solidFill>
              <a:srgbClr val="D9792C"/>
            </a:solidFill>
            <a:prstDash val="dashDot"/>
            <a:miter lim="400000"/>
            <a:headEnd type="none" w="sm" len="sm"/>
            <a:tailEnd type="none" w="sm" len="sm"/>
          </a:ln>
        </p:spPr>
      </p:cxnSp>
      <p:sp>
        <p:nvSpPr>
          <p:cNvPr id="101" name="Google Shape;101;p33"/>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Content-Red">
  <p:cSld name="Title+Content-Red">
    <p:spTree>
      <p:nvGrpSpPr>
        <p:cNvPr id="1" name="Shape 102"/>
        <p:cNvGrpSpPr/>
        <p:nvPr/>
      </p:nvGrpSpPr>
      <p:grpSpPr>
        <a:xfrm>
          <a:off x="0" y="0"/>
          <a:ext cx="0" cy="0"/>
          <a:chOff x="0" y="0"/>
          <a:chExt cx="0" cy="0"/>
        </a:xfrm>
      </p:grpSpPr>
      <p:sp>
        <p:nvSpPr>
          <p:cNvPr id="103" name="Google Shape;103;p34"/>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34"/>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05" name="Google Shape;105;p34"/>
          <p:cNvGrpSpPr/>
          <p:nvPr/>
        </p:nvGrpSpPr>
        <p:grpSpPr>
          <a:xfrm>
            <a:off x="0" y="7049630"/>
            <a:ext cx="13817600" cy="722770"/>
            <a:chOff x="0" y="7049630"/>
            <a:chExt cx="13817600" cy="722770"/>
          </a:xfrm>
        </p:grpSpPr>
        <p:pic>
          <p:nvPicPr>
            <p:cNvPr id="106" name="Google Shape;106;p34"/>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07" name="Google Shape;107;p34"/>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08" name="Google Shape;108;p34"/>
          <p:cNvCxnSpPr/>
          <p:nvPr/>
        </p:nvCxnSpPr>
        <p:spPr>
          <a:xfrm>
            <a:off x="668886" y="1782569"/>
            <a:ext cx="11247120" cy="1"/>
          </a:xfrm>
          <a:prstGeom prst="straightConnector1">
            <a:avLst/>
          </a:prstGeom>
          <a:noFill/>
          <a:ln w="38100" cap="flat" cmpd="sng">
            <a:solidFill>
              <a:srgbClr val="D15039"/>
            </a:solidFill>
            <a:prstDash val="dashDot"/>
            <a:miter lim="400000"/>
            <a:headEnd type="none" w="sm" len="sm"/>
            <a:tailEnd type="none" w="sm" len="sm"/>
          </a:ln>
        </p:spPr>
      </p:cxnSp>
      <p:pic>
        <p:nvPicPr>
          <p:cNvPr id="109" name="Google Shape;109;p34"/>
          <p:cNvPicPr preferRelativeResize="0"/>
          <p:nvPr/>
        </p:nvPicPr>
        <p:blipFill rotWithShape="1">
          <a:blip r:embed="rId4">
            <a:alphaModFix/>
          </a:blip>
          <a:srcRect/>
          <a:stretch/>
        </p:blipFill>
        <p:spPr>
          <a:xfrm>
            <a:off x="11261300" y="396843"/>
            <a:ext cx="2771452" cy="2771452"/>
          </a:xfrm>
          <a:prstGeom prst="rect">
            <a:avLst/>
          </a:prstGeom>
          <a:noFill/>
          <a:ln>
            <a:noFill/>
          </a:ln>
        </p:spPr>
      </p:pic>
      <p:sp>
        <p:nvSpPr>
          <p:cNvPr id="110" name="Google Shape;110;p34"/>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Content-Aqua">
  <p:cSld name="Title+Content-Aqua">
    <p:spTree>
      <p:nvGrpSpPr>
        <p:cNvPr id="1" name="Shape 111"/>
        <p:cNvGrpSpPr/>
        <p:nvPr/>
      </p:nvGrpSpPr>
      <p:grpSpPr>
        <a:xfrm>
          <a:off x="0" y="0"/>
          <a:ext cx="0" cy="0"/>
          <a:chOff x="0" y="0"/>
          <a:chExt cx="0" cy="0"/>
        </a:xfrm>
      </p:grpSpPr>
      <p:sp>
        <p:nvSpPr>
          <p:cNvPr id="112" name="Google Shape;112;p35"/>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35"/>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14" name="Google Shape;114;p35"/>
          <p:cNvGrpSpPr/>
          <p:nvPr/>
        </p:nvGrpSpPr>
        <p:grpSpPr>
          <a:xfrm>
            <a:off x="0" y="7049630"/>
            <a:ext cx="13817600" cy="722770"/>
            <a:chOff x="0" y="7049630"/>
            <a:chExt cx="13817600" cy="722770"/>
          </a:xfrm>
        </p:grpSpPr>
        <p:pic>
          <p:nvPicPr>
            <p:cNvPr id="115" name="Google Shape;115;p35"/>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16" name="Google Shape;116;p35"/>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17" name="Google Shape;117;p35"/>
          <p:cNvCxnSpPr/>
          <p:nvPr/>
        </p:nvCxnSpPr>
        <p:spPr>
          <a:xfrm>
            <a:off x="668886" y="1782569"/>
            <a:ext cx="11247120" cy="1"/>
          </a:xfrm>
          <a:prstGeom prst="straightConnector1">
            <a:avLst/>
          </a:prstGeom>
          <a:noFill/>
          <a:ln w="38100" cap="flat" cmpd="sng">
            <a:solidFill>
              <a:srgbClr val="0DA5B8"/>
            </a:solidFill>
            <a:prstDash val="dashDot"/>
            <a:miter lim="400000"/>
            <a:headEnd type="none" w="sm" len="sm"/>
            <a:tailEnd type="none" w="sm" len="sm"/>
          </a:ln>
        </p:spPr>
      </p:cxnSp>
      <p:pic>
        <p:nvPicPr>
          <p:cNvPr id="118" name="Google Shape;118;p35"/>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119" name="Google Shape;119;p35"/>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Content-Yellow">
  <p:cSld name="Title+Content-Yellow">
    <p:spTree>
      <p:nvGrpSpPr>
        <p:cNvPr id="1" name="Shape 120"/>
        <p:cNvGrpSpPr/>
        <p:nvPr/>
      </p:nvGrpSpPr>
      <p:grpSpPr>
        <a:xfrm>
          <a:off x="0" y="0"/>
          <a:ext cx="0" cy="0"/>
          <a:chOff x="0" y="0"/>
          <a:chExt cx="0" cy="0"/>
        </a:xfrm>
      </p:grpSpPr>
      <p:sp>
        <p:nvSpPr>
          <p:cNvPr id="121" name="Google Shape;121;p36"/>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36"/>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23" name="Google Shape;123;p36"/>
          <p:cNvGrpSpPr/>
          <p:nvPr/>
        </p:nvGrpSpPr>
        <p:grpSpPr>
          <a:xfrm>
            <a:off x="0" y="7049630"/>
            <a:ext cx="13817600" cy="722770"/>
            <a:chOff x="0" y="7049630"/>
            <a:chExt cx="13817600" cy="722770"/>
          </a:xfrm>
        </p:grpSpPr>
        <p:pic>
          <p:nvPicPr>
            <p:cNvPr id="124" name="Google Shape;124;p36"/>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25" name="Google Shape;125;p36"/>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26" name="Google Shape;126;p36"/>
          <p:cNvCxnSpPr/>
          <p:nvPr/>
        </p:nvCxnSpPr>
        <p:spPr>
          <a:xfrm>
            <a:off x="668886" y="1782569"/>
            <a:ext cx="11247120" cy="1"/>
          </a:xfrm>
          <a:prstGeom prst="straightConnector1">
            <a:avLst/>
          </a:prstGeom>
          <a:noFill/>
          <a:ln w="38100" cap="flat" cmpd="sng">
            <a:solidFill>
              <a:srgbClr val="F4D736"/>
            </a:solidFill>
            <a:prstDash val="dashDot"/>
            <a:miter lim="400000"/>
            <a:headEnd type="none" w="sm" len="sm"/>
            <a:tailEnd type="none" w="sm" len="sm"/>
          </a:ln>
        </p:spPr>
      </p:cxnSp>
      <p:pic>
        <p:nvPicPr>
          <p:cNvPr id="127" name="Google Shape;127;p36"/>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128" name="Google Shape;128;p36"/>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Green">
  <p:cSld name="Section Green">
    <p:bg>
      <p:bgPr>
        <a:solidFill>
          <a:schemeClr val="dk2"/>
        </a:solidFill>
        <a:effectLst/>
      </p:bgPr>
    </p:bg>
    <p:spTree>
      <p:nvGrpSpPr>
        <p:cNvPr id="1" name="Shape 129"/>
        <p:cNvGrpSpPr/>
        <p:nvPr/>
      </p:nvGrpSpPr>
      <p:grpSpPr>
        <a:xfrm>
          <a:off x="0" y="0"/>
          <a:ext cx="0" cy="0"/>
          <a:chOff x="0" y="0"/>
          <a:chExt cx="0" cy="0"/>
        </a:xfrm>
      </p:grpSpPr>
      <p:pic>
        <p:nvPicPr>
          <p:cNvPr id="130" name="Google Shape;130;p37"/>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31" name="Google Shape;131;p37"/>
          <p:cNvSpPr txBox="1">
            <a:spLocks noGrp="1"/>
          </p:cNvSpPr>
          <p:nvPr>
            <p:ph type="title"/>
          </p:nvPr>
        </p:nvSpPr>
        <p:spPr>
          <a:xfrm>
            <a:off x="771027" y="3184381"/>
            <a:ext cx="9744199"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lt1"/>
              </a:buClr>
              <a:buSzPts val="5400"/>
              <a:buFont typeface="Arial"/>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7"/>
          <p:cNvSpPr txBox="1">
            <a:spLocks noGrp="1"/>
          </p:cNvSpPr>
          <p:nvPr>
            <p:ph type="body" idx="1"/>
          </p:nvPr>
        </p:nvSpPr>
        <p:spPr>
          <a:xfrm>
            <a:off x="771027" y="4253661"/>
            <a:ext cx="9744199" cy="517065"/>
          </a:xfrm>
          <a:prstGeom prst="rect">
            <a:avLst/>
          </a:prstGeom>
          <a:noFill/>
          <a:ln>
            <a:noFill/>
          </a:ln>
        </p:spPr>
        <p:txBody>
          <a:bodyPr spcFirstLastPara="1" wrap="square" lIns="91425" tIns="91425" rIns="91425" bIns="91425" anchor="t" anchorCtr="0">
            <a:spAutoFit/>
          </a:bodyPr>
          <a:lstStyle>
            <a:lvl1pPr marL="457200" lvl="0" indent="-228600" algn="l">
              <a:lnSpc>
                <a:spcPct val="120000"/>
              </a:lnSpc>
              <a:spcBef>
                <a:spcPts val="600"/>
              </a:spcBef>
              <a:spcAft>
                <a:spcPts val="0"/>
              </a:spcAft>
              <a:buClr>
                <a:schemeClr val="lt1"/>
              </a:buClr>
              <a:buSzPts val="1800"/>
              <a:buNone/>
              <a:defRPr>
                <a:solidFill>
                  <a:schemeClr val="lt1"/>
                </a:solidFill>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33" name="Google Shape;133;p37"/>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dk2"/>
        </a:solidFill>
        <a:effectLst/>
      </p:bgPr>
    </p:bg>
    <p:spTree>
      <p:nvGrpSpPr>
        <p:cNvPr id="1" name="Shape 134"/>
        <p:cNvGrpSpPr/>
        <p:nvPr/>
      </p:nvGrpSpPr>
      <p:grpSpPr>
        <a:xfrm>
          <a:off x="0" y="0"/>
          <a:ext cx="0" cy="0"/>
          <a:chOff x="0" y="0"/>
          <a:chExt cx="0" cy="0"/>
        </a:xfrm>
      </p:grpSpPr>
      <p:pic>
        <p:nvPicPr>
          <p:cNvPr id="135" name="Google Shape;135;p38"/>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36" name="Google Shape;136;p38"/>
          <p:cNvSpPr txBox="1">
            <a:spLocks noGrp="1"/>
          </p:cNvSpPr>
          <p:nvPr>
            <p:ph type="title"/>
          </p:nvPr>
        </p:nvSpPr>
        <p:spPr>
          <a:xfrm>
            <a:off x="2036701" y="2797385"/>
            <a:ext cx="9744199" cy="1015663"/>
          </a:xfrm>
          <a:prstGeom prst="rect">
            <a:avLst/>
          </a:prstGeom>
          <a:noFill/>
          <a:ln>
            <a:noFill/>
          </a:ln>
        </p:spPr>
        <p:txBody>
          <a:bodyPr spcFirstLastPara="1" wrap="square" lIns="91425" tIns="91425" rIns="91425" bIns="91425" anchor="ctr" anchorCtr="0">
            <a:spAutoFit/>
          </a:bodyPr>
          <a:lstStyle>
            <a:lvl1pPr lvl="0" algn="ctr">
              <a:lnSpc>
                <a:spcPct val="100000"/>
              </a:lnSpc>
              <a:spcBef>
                <a:spcPts val="0"/>
              </a:spcBef>
              <a:spcAft>
                <a:spcPts val="0"/>
              </a:spcAft>
              <a:buClr>
                <a:schemeClr val="lt1"/>
              </a:buClr>
              <a:buSzPts val="5400"/>
              <a:buFont typeface="Arial"/>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 name="Google Shape;137;p38"/>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p:cSld name="Comparison">
    <p:bg>
      <p:bgPr>
        <a:solidFill>
          <a:schemeClr val="dk2"/>
        </a:solidFill>
        <a:effectLst/>
      </p:bgPr>
    </p:bg>
    <p:spTree>
      <p:nvGrpSpPr>
        <p:cNvPr id="1" name="Shape 138"/>
        <p:cNvGrpSpPr/>
        <p:nvPr/>
      </p:nvGrpSpPr>
      <p:grpSpPr>
        <a:xfrm>
          <a:off x="0" y="0"/>
          <a:ext cx="0" cy="0"/>
          <a:chOff x="0" y="0"/>
          <a:chExt cx="0" cy="0"/>
        </a:xfrm>
      </p:grpSpPr>
      <p:pic>
        <p:nvPicPr>
          <p:cNvPr id="139" name="Google Shape;139;p39"/>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40" name="Google Shape;140;p39"/>
          <p:cNvSpPr txBox="1">
            <a:spLocks noGrp="1"/>
          </p:cNvSpPr>
          <p:nvPr>
            <p:ph type="body" idx="1"/>
          </p:nvPr>
        </p:nvSpPr>
        <p:spPr>
          <a:xfrm>
            <a:off x="742950"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1" name="Google Shape;141;p39"/>
          <p:cNvSpPr txBox="1">
            <a:spLocks noGrp="1"/>
          </p:cNvSpPr>
          <p:nvPr>
            <p:ph type="body" idx="2"/>
          </p:nvPr>
        </p:nvSpPr>
        <p:spPr>
          <a:xfrm>
            <a:off x="5106473"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2" name="Google Shape;142;p39"/>
          <p:cNvSpPr txBox="1">
            <a:spLocks noGrp="1"/>
          </p:cNvSpPr>
          <p:nvPr>
            <p:ph type="body" idx="3"/>
          </p:nvPr>
        </p:nvSpPr>
        <p:spPr>
          <a:xfrm>
            <a:off x="9469996"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3" name="Google Shape;143;p3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Footer">
  <p:cSld name="Blank Footer">
    <p:spTree>
      <p:nvGrpSpPr>
        <p:cNvPr id="1" name="Shape 144"/>
        <p:cNvGrpSpPr/>
        <p:nvPr/>
      </p:nvGrpSpPr>
      <p:grpSpPr>
        <a:xfrm>
          <a:off x="0" y="0"/>
          <a:ext cx="0" cy="0"/>
          <a:chOff x="0" y="0"/>
          <a:chExt cx="0" cy="0"/>
        </a:xfrm>
      </p:grpSpPr>
      <p:grpSp>
        <p:nvGrpSpPr>
          <p:cNvPr id="145" name="Google Shape;145;p40"/>
          <p:cNvGrpSpPr/>
          <p:nvPr/>
        </p:nvGrpSpPr>
        <p:grpSpPr>
          <a:xfrm>
            <a:off x="0" y="7049630"/>
            <a:ext cx="13817600" cy="722770"/>
            <a:chOff x="0" y="7049630"/>
            <a:chExt cx="13817600" cy="722770"/>
          </a:xfrm>
        </p:grpSpPr>
        <p:pic>
          <p:nvPicPr>
            <p:cNvPr id="146" name="Google Shape;146;p40"/>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47" name="Google Shape;147;p40"/>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148" name="Google Shape;148;p4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Green">
  <p:cSld name="Blank Green">
    <p:bg>
      <p:bgPr>
        <a:solidFill>
          <a:schemeClr val="dk2"/>
        </a:solidFill>
        <a:effectLst/>
      </p:bgPr>
    </p:bg>
    <p:spTree>
      <p:nvGrpSpPr>
        <p:cNvPr id="1" name="Shape 149"/>
        <p:cNvGrpSpPr/>
        <p:nvPr/>
      </p:nvGrpSpPr>
      <p:grpSpPr>
        <a:xfrm>
          <a:off x="0" y="0"/>
          <a:ext cx="0" cy="0"/>
          <a:chOff x="0" y="0"/>
          <a:chExt cx="0" cy="0"/>
        </a:xfrm>
      </p:grpSpPr>
      <p:pic>
        <p:nvPicPr>
          <p:cNvPr id="150" name="Google Shape;150;p41"/>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51" name="Google Shape;151;p41"/>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bg>
      <p:bgPr>
        <a:solidFill>
          <a:schemeClr val="dk2"/>
        </a:solidFill>
        <a:effectLst/>
      </p:bgPr>
    </p:bg>
    <p:spTree>
      <p:nvGrpSpPr>
        <p:cNvPr id="1" name="Shape 13"/>
        <p:cNvGrpSpPr/>
        <p:nvPr/>
      </p:nvGrpSpPr>
      <p:grpSpPr>
        <a:xfrm>
          <a:off x="0" y="0"/>
          <a:ext cx="0" cy="0"/>
          <a:chOff x="0" y="0"/>
          <a:chExt cx="0" cy="0"/>
        </a:xfrm>
      </p:grpSpPr>
      <p:pic>
        <p:nvPicPr>
          <p:cNvPr id="14" name="Google Shape;14;p20"/>
          <p:cNvPicPr preferRelativeResize="0"/>
          <p:nvPr/>
        </p:nvPicPr>
        <p:blipFill rotWithShape="1">
          <a:blip r:embed="rId2">
            <a:alphaModFix/>
          </a:blip>
          <a:srcRect/>
          <a:stretch/>
        </p:blipFill>
        <p:spPr>
          <a:xfrm>
            <a:off x="0" y="0"/>
            <a:ext cx="13817600" cy="7772400"/>
          </a:xfrm>
          <a:prstGeom prst="rect">
            <a:avLst/>
          </a:prstGeom>
          <a:noFill/>
          <a:ln>
            <a:noFill/>
          </a:ln>
        </p:spPr>
      </p:pic>
      <p:pic>
        <p:nvPicPr>
          <p:cNvPr id="15" name="Google Shape;15;p20"/>
          <p:cNvPicPr preferRelativeResize="0"/>
          <p:nvPr/>
        </p:nvPicPr>
        <p:blipFill rotWithShape="1">
          <a:blip r:embed="rId3">
            <a:alphaModFix/>
          </a:blip>
          <a:srcRect/>
          <a:stretch/>
        </p:blipFill>
        <p:spPr>
          <a:xfrm>
            <a:off x="3694772" y="606859"/>
            <a:ext cx="6471598" cy="6471598"/>
          </a:xfrm>
          <a:prstGeom prst="rect">
            <a:avLst/>
          </a:prstGeom>
          <a:noFill/>
          <a:ln>
            <a:noFill/>
          </a:ln>
        </p:spPr>
      </p:pic>
      <p:sp>
        <p:nvSpPr>
          <p:cNvPr id="16" name="Google Shape;16;p20"/>
          <p:cNvSpPr txBox="1">
            <a:spLocks noGrp="1"/>
          </p:cNvSpPr>
          <p:nvPr>
            <p:ph type="body" idx="1"/>
          </p:nvPr>
        </p:nvSpPr>
        <p:spPr>
          <a:xfrm>
            <a:off x="3694772" y="2695562"/>
            <a:ext cx="6471598" cy="3145934"/>
          </a:xfrm>
          <a:prstGeom prst="rect">
            <a:avLst/>
          </a:prstGeom>
          <a:noFill/>
          <a:ln>
            <a:noFill/>
          </a:ln>
        </p:spPr>
        <p:txBody>
          <a:bodyPr spcFirstLastPara="1" wrap="square" lIns="91425" tIns="91425" rIns="91425" bIns="91425" anchor="ctr" anchorCtr="0">
            <a:normAutofit/>
          </a:bodyPr>
          <a:lstStyle>
            <a:lvl1pPr marL="457200" lvl="0" indent="-228600" algn="ctr">
              <a:lnSpc>
                <a:spcPct val="100000"/>
              </a:lnSpc>
              <a:spcBef>
                <a:spcPts val="0"/>
              </a:spcBef>
              <a:spcAft>
                <a:spcPts val="0"/>
              </a:spcAft>
              <a:buClr>
                <a:schemeClr val="lt1"/>
              </a:buClr>
              <a:buSzPts val="4400"/>
              <a:buNone/>
              <a:defRPr sz="4400">
                <a:solidFill>
                  <a:schemeClr val="lt1"/>
                </a:solidFill>
                <a:latin typeface="Arial"/>
                <a:ea typeface="Arial"/>
                <a:cs typeface="Arial"/>
                <a:sym typeface="Arial"/>
              </a:defRPr>
            </a:lvl1pPr>
            <a:lvl2pPr marL="914400" lvl="1" indent="-228600" algn="l">
              <a:lnSpc>
                <a:spcPct val="120000"/>
              </a:lnSpc>
              <a:spcBef>
                <a:spcPts val="0"/>
              </a:spcBef>
              <a:spcAft>
                <a:spcPts val="0"/>
              </a:spcAft>
              <a:buClr>
                <a:schemeClr val="lt1"/>
              </a:buClr>
              <a:buSzPts val="5495"/>
              <a:buNone/>
              <a:defRPr sz="5495">
                <a:solidFill>
                  <a:schemeClr val="lt1"/>
                </a:solidFill>
                <a:latin typeface="Arial"/>
                <a:ea typeface="Arial"/>
                <a:cs typeface="Arial"/>
                <a:sym typeface="Arial"/>
              </a:defRPr>
            </a:lvl2pPr>
            <a:lvl3pPr marL="1371600" lvl="2" indent="-228600" algn="l">
              <a:lnSpc>
                <a:spcPct val="120000"/>
              </a:lnSpc>
              <a:spcBef>
                <a:spcPts val="600"/>
              </a:spcBef>
              <a:spcAft>
                <a:spcPts val="0"/>
              </a:spcAft>
              <a:buClr>
                <a:schemeClr val="lt1"/>
              </a:buClr>
              <a:buSzPts val="5495"/>
              <a:buNone/>
              <a:defRPr sz="5495">
                <a:solidFill>
                  <a:schemeClr val="lt1"/>
                </a:solidFill>
                <a:latin typeface="Arial"/>
                <a:ea typeface="Arial"/>
                <a:cs typeface="Arial"/>
                <a:sym typeface="Arial"/>
              </a:defRPr>
            </a:lvl3pPr>
            <a:lvl4pPr marL="1828800" lvl="3" indent="-228600" algn="l">
              <a:lnSpc>
                <a:spcPct val="120000"/>
              </a:lnSpc>
              <a:spcBef>
                <a:spcPts val="600"/>
              </a:spcBef>
              <a:spcAft>
                <a:spcPts val="0"/>
              </a:spcAft>
              <a:buClr>
                <a:schemeClr val="lt1"/>
              </a:buClr>
              <a:buSzPts val="5495"/>
              <a:buNone/>
              <a:defRPr sz="5495">
                <a:solidFill>
                  <a:schemeClr val="lt1"/>
                </a:solidFill>
                <a:latin typeface="Arial"/>
                <a:ea typeface="Arial"/>
                <a:cs typeface="Arial"/>
                <a:sym typeface="Arial"/>
              </a:defRPr>
            </a:lvl4pPr>
            <a:lvl5pPr marL="2286000" lvl="4" indent="-228600" algn="l">
              <a:lnSpc>
                <a:spcPct val="100000"/>
              </a:lnSpc>
              <a:spcBef>
                <a:spcPts val="1099"/>
              </a:spcBef>
              <a:spcAft>
                <a:spcPts val="0"/>
              </a:spcAft>
              <a:buClr>
                <a:schemeClr val="lt1"/>
              </a:buClr>
              <a:buSzPts val="5495"/>
              <a:buNone/>
              <a:defRPr sz="5495">
                <a:solidFill>
                  <a:schemeClr val="lt1"/>
                </a:solidFill>
                <a:latin typeface="Arial"/>
                <a:ea typeface="Arial"/>
                <a:cs typeface="Arial"/>
                <a:sym typeface="Aria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 name="Google Shape;17;p20"/>
          <p:cNvSpPr txBox="1">
            <a:spLocks noGrp="1"/>
          </p:cNvSpPr>
          <p:nvPr>
            <p:ph type="body" idx="2"/>
          </p:nvPr>
        </p:nvSpPr>
        <p:spPr>
          <a:xfrm>
            <a:off x="8760031" y="6803537"/>
            <a:ext cx="4437410" cy="480131"/>
          </a:xfrm>
          <a:prstGeom prst="rect">
            <a:avLst/>
          </a:prstGeom>
          <a:noFill/>
          <a:ln>
            <a:noFill/>
          </a:ln>
        </p:spPr>
        <p:txBody>
          <a:bodyPr spcFirstLastPara="1" wrap="square" lIns="91425" tIns="91425" rIns="91425" bIns="91425" anchor="t" anchorCtr="0">
            <a:spAutoFit/>
          </a:bodyPr>
          <a:lstStyle>
            <a:lvl1pPr marL="457200" lvl="0" indent="-228600" algn="r">
              <a:lnSpc>
                <a:spcPct val="120000"/>
              </a:lnSpc>
              <a:spcBef>
                <a:spcPts val="600"/>
              </a:spcBef>
              <a:spcAft>
                <a:spcPts val="0"/>
              </a:spcAft>
              <a:buClr>
                <a:schemeClr val="lt1"/>
              </a:buClr>
              <a:buSzPts val="1600"/>
              <a:buNone/>
              <a:defRPr sz="1600">
                <a:solidFill>
                  <a:schemeClr val="lt1"/>
                </a:solidFill>
              </a:defRPr>
            </a:lvl1pPr>
            <a:lvl2pPr marL="914400" lvl="1" indent="-228600" algn="l">
              <a:lnSpc>
                <a:spcPct val="120000"/>
              </a:lnSpc>
              <a:spcBef>
                <a:spcPts val="600"/>
              </a:spcBef>
              <a:spcAft>
                <a:spcPts val="0"/>
              </a:spcAft>
              <a:buClr>
                <a:schemeClr val="dk1"/>
              </a:buClr>
              <a:buSzPts val="1600"/>
              <a:buNone/>
              <a:defRPr/>
            </a:lvl2pPr>
            <a:lvl3pPr marL="1371600" lvl="2" indent="-228600" algn="l">
              <a:lnSpc>
                <a:spcPct val="120000"/>
              </a:lnSpc>
              <a:spcBef>
                <a:spcPts val="600"/>
              </a:spcBef>
              <a:spcAft>
                <a:spcPts val="0"/>
              </a:spcAft>
              <a:buClr>
                <a:schemeClr val="dk1"/>
              </a:buClr>
              <a:buSzPts val="1600"/>
              <a:buNone/>
              <a:defRPr/>
            </a:lvl3pPr>
            <a:lvl4pPr marL="1828800" lvl="3" indent="-228600" algn="l">
              <a:lnSpc>
                <a:spcPct val="120000"/>
              </a:lnSpc>
              <a:spcBef>
                <a:spcPts val="600"/>
              </a:spcBef>
              <a:spcAft>
                <a:spcPts val="0"/>
              </a:spcAft>
              <a:buClr>
                <a:schemeClr val="dk1"/>
              </a:buClr>
              <a:buSzPts val="1600"/>
              <a:buNone/>
              <a:defRPr/>
            </a:lvl4pPr>
            <a:lvl5pPr marL="2286000" lvl="4" indent="-228600" algn="l">
              <a:lnSpc>
                <a:spcPct val="100000"/>
              </a:lnSpc>
              <a:spcBef>
                <a:spcPts val="600"/>
              </a:spcBef>
              <a:spcAft>
                <a:spcPts val="0"/>
              </a:spcAft>
              <a:buClr>
                <a:srgbClr val="0B3F40"/>
              </a:buClr>
              <a:buSzPts val="1648"/>
              <a:buNone/>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pic>
        <p:nvPicPr>
          <p:cNvPr id="18" name="Google Shape;18;p20"/>
          <p:cNvPicPr preferRelativeResize="0"/>
          <p:nvPr/>
        </p:nvPicPr>
        <p:blipFill rotWithShape="1">
          <a:blip r:embed="rId4">
            <a:alphaModFix/>
          </a:blip>
          <a:srcRect/>
          <a:stretch/>
        </p:blipFill>
        <p:spPr>
          <a:xfrm>
            <a:off x="510421" y="6299183"/>
            <a:ext cx="3981647" cy="1134769"/>
          </a:xfrm>
          <a:prstGeom prst="rect">
            <a:avLst/>
          </a:prstGeom>
          <a:noFill/>
          <a:ln>
            <a:noFill/>
          </a:ln>
        </p:spPr>
      </p:pic>
      <p:sp>
        <p:nvSpPr>
          <p:cNvPr id="19" name="Google Shape;19;p2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Photo+Green">
  <p:cSld name="Photo+Green">
    <p:spTree>
      <p:nvGrpSpPr>
        <p:cNvPr id="1" name="Shape 47"/>
        <p:cNvGrpSpPr/>
        <p:nvPr/>
      </p:nvGrpSpPr>
      <p:grpSpPr>
        <a:xfrm>
          <a:off x="0" y="0"/>
          <a:ext cx="0" cy="0"/>
          <a:chOff x="0" y="0"/>
          <a:chExt cx="0" cy="0"/>
        </a:xfrm>
      </p:grpSpPr>
      <p:pic>
        <p:nvPicPr>
          <p:cNvPr id="48" name="Google Shape;48;p25"/>
          <p:cNvPicPr preferRelativeResize="0"/>
          <p:nvPr/>
        </p:nvPicPr>
        <p:blipFill rotWithShape="1">
          <a:blip r:embed="rId2">
            <a:alphaModFix/>
          </a:blip>
          <a:srcRect l="25398" r="40778"/>
          <a:stretch/>
        </p:blipFill>
        <p:spPr>
          <a:xfrm>
            <a:off x="9144000" y="0"/>
            <a:ext cx="4673600" cy="7772400"/>
          </a:xfrm>
          <a:prstGeom prst="rect">
            <a:avLst/>
          </a:prstGeom>
          <a:noFill/>
          <a:ln>
            <a:noFill/>
          </a:ln>
        </p:spPr>
      </p:pic>
      <p:sp>
        <p:nvSpPr>
          <p:cNvPr id="49" name="Google Shape;49;p25"/>
          <p:cNvSpPr>
            <a:spLocks noGrp="1"/>
          </p:cNvSpPr>
          <p:nvPr>
            <p:ph type="pic" idx="2"/>
          </p:nvPr>
        </p:nvSpPr>
        <p:spPr>
          <a:xfrm>
            <a:off x="0" y="0"/>
            <a:ext cx="9144000"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50" name="Google Shape;50;p25"/>
          <p:cNvSpPr txBox="1">
            <a:spLocks noGrp="1"/>
          </p:cNvSpPr>
          <p:nvPr>
            <p:ph type="title"/>
          </p:nvPr>
        </p:nvSpPr>
        <p:spPr>
          <a:xfrm>
            <a:off x="9560560" y="2842090"/>
            <a:ext cx="3840480" cy="533740"/>
          </a:xfrm>
          <a:prstGeom prst="rect">
            <a:avLst/>
          </a:prstGeom>
          <a:noFill/>
          <a:ln>
            <a:noFill/>
          </a:ln>
        </p:spPr>
        <p:txBody>
          <a:bodyPr spcFirstLastPara="1" wrap="square" lIns="101850" tIns="50925" rIns="101850" bIns="50925" anchor="b" anchorCtr="0">
            <a:spAutoFit/>
          </a:bodyPr>
          <a:lstStyle>
            <a:lvl1pPr lvl="0" algn="ctr">
              <a:lnSpc>
                <a:spcPct val="100000"/>
              </a:lnSpc>
              <a:spcBef>
                <a:spcPts val="0"/>
              </a:spcBef>
              <a:spcAft>
                <a:spcPts val="0"/>
              </a:spcAft>
              <a:buClr>
                <a:schemeClr val="lt1"/>
              </a:buClr>
              <a:buSzPts val="2800"/>
              <a:buFont typeface="Arial"/>
              <a:buNone/>
              <a:defRPr sz="2800" b="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5"/>
          <p:cNvSpPr txBox="1">
            <a:spLocks noGrp="1"/>
          </p:cNvSpPr>
          <p:nvPr>
            <p:ph type="body" idx="1"/>
          </p:nvPr>
        </p:nvSpPr>
        <p:spPr>
          <a:xfrm>
            <a:off x="9560560" y="3886200"/>
            <a:ext cx="3840480" cy="500458"/>
          </a:xfrm>
          <a:prstGeom prst="rect">
            <a:avLst/>
          </a:prstGeom>
          <a:noFill/>
          <a:ln>
            <a:noFill/>
          </a:ln>
        </p:spPr>
        <p:txBody>
          <a:bodyPr spcFirstLastPara="1" wrap="square" lIns="91425" tIns="91425" rIns="91425" bIns="91425" anchor="t" anchorCtr="0">
            <a:spAutoFit/>
          </a:bodyPr>
          <a:lstStyle>
            <a:lvl1pPr marL="457200" lvl="0" indent="-228600" algn="ctr">
              <a:lnSpc>
                <a:spcPct val="114000"/>
              </a:lnSpc>
              <a:spcBef>
                <a:spcPts val="600"/>
              </a:spcBef>
              <a:spcAft>
                <a:spcPts val="0"/>
              </a:spcAft>
              <a:buClr>
                <a:schemeClr val="lt1"/>
              </a:buClr>
              <a:buSzPts val="1800"/>
              <a:buNone/>
              <a:defRPr>
                <a:solidFill>
                  <a:schemeClr val="lt1"/>
                </a:solidFill>
              </a:defRPr>
            </a:lvl1pPr>
            <a:lvl2pPr marL="914400" lvl="1" indent="-342900" algn="l">
              <a:lnSpc>
                <a:spcPct val="120000"/>
              </a:lnSpc>
              <a:spcBef>
                <a:spcPts val="600"/>
              </a:spcBef>
              <a:spcAft>
                <a:spcPts val="0"/>
              </a:spcAft>
              <a:buClr>
                <a:schemeClr val="dk1"/>
              </a:buClr>
              <a:buSzPts val="1800"/>
              <a:buChar char="–"/>
              <a:defRPr/>
            </a:lvl2pPr>
            <a:lvl3pPr marL="1371600" lvl="2" indent="-342900" algn="l">
              <a:lnSpc>
                <a:spcPct val="120000"/>
              </a:lnSpc>
              <a:spcBef>
                <a:spcPts val="600"/>
              </a:spcBef>
              <a:spcAft>
                <a:spcPts val="0"/>
              </a:spcAft>
              <a:buClr>
                <a:schemeClr val="dk1"/>
              </a:buClr>
              <a:buSzPts val="1800"/>
              <a:buChar char="•"/>
              <a:defRPr/>
            </a:lvl3pPr>
            <a:lvl4pPr marL="1828800" lvl="3" indent="-342900" algn="l">
              <a:lnSpc>
                <a:spcPct val="120000"/>
              </a:lnSpc>
              <a:spcBef>
                <a:spcPts val="600"/>
              </a:spcBef>
              <a:spcAft>
                <a:spcPts val="0"/>
              </a:spcAft>
              <a:buClr>
                <a:schemeClr val="dk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pic>
        <p:nvPicPr>
          <p:cNvPr id="52" name="Google Shape;52;p25"/>
          <p:cNvPicPr preferRelativeResize="0"/>
          <p:nvPr/>
        </p:nvPicPr>
        <p:blipFill rotWithShape="1">
          <a:blip r:embed="rId3">
            <a:alphaModFix/>
          </a:blip>
          <a:srcRect/>
          <a:stretch/>
        </p:blipFill>
        <p:spPr>
          <a:xfrm>
            <a:off x="12932416" y="6948176"/>
            <a:ext cx="488944" cy="488944"/>
          </a:xfrm>
          <a:prstGeom prst="rect">
            <a:avLst/>
          </a:prstGeom>
          <a:noFill/>
          <a:ln>
            <a:noFill/>
          </a:ln>
        </p:spPr>
      </p:pic>
      <p:sp>
        <p:nvSpPr>
          <p:cNvPr id="53" name="Google Shape;53;p25"/>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and Photo Left">
  <p:cSld name="Content and Photo Left">
    <p:spTree>
      <p:nvGrpSpPr>
        <p:cNvPr id="1" name="Shape 54"/>
        <p:cNvGrpSpPr/>
        <p:nvPr/>
      </p:nvGrpSpPr>
      <p:grpSpPr>
        <a:xfrm>
          <a:off x="0" y="0"/>
          <a:ext cx="0" cy="0"/>
          <a:chOff x="0" y="0"/>
          <a:chExt cx="0" cy="0"/>
        </a:xfrm>
      </p:grpSpPr>
      <p:sp>
        <p:nvSpPr>
          <p:cNvPr id="55" name="Google Shape;55;p26"/>
          <p:cNvSpPr txBox="1">
            <a:spLocks noGrp="1"/>
          </p:cNvSpPr>
          <p:nvPr>
            <p:ph type="title"/>
          </p:nvPr>
        </p:nvSpPr>
        <p:spPr>
          <a:xfrm>
            <a:off x="8333452" y="982462"/>
            <a:ext cx="4862405" cy="1794085"/>
          </a:xfrm>
          <a:prstGeom prst="rect">
            <a:avLst/>
          </a:prstGeom>
          <a:noFill/>
          <a:ln>
            <a:noFill/>
          </a:ln>
        </p:spPr>
        <p:txBody>
          <a:bodyPr spcFirstLastPara="1" wrap="square" lIns="91425" tIns="91425" rIns="91425" bIns="91425" anchor="t"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6"/>
          <p:cNvSpPr txBox="1">
            <a:spLocks noGrp="1"/>
          </p:cNvSpPr>
          <p:nvPr>
            <p:ph type="body" idx="1"/>
          </p:nvPr>
        </p:nvSpPr>
        <p:spPr>
          <a:xfrm>
            <a:off x="8333452" y="3052261"/>
            <a:ext cx="4862404" cy="1975926"/>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57" name="Google Shape;57;p26"/>
          <p:cNvSpPr>
            <a:spLocks noGrp="1"/>
          </p:cNvSpPr>
          <p:nvPr>
            <p:ph type="pic" idx="2"/>
          </p:nvPr>
        </p:nvSpPr>
        <p:spPr>
          <a:xfrm>
            <a:off x="2" y="0"/>
            <a:ext cx="7711707"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58" name="Google Shape;58;p26"/>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hoto and Header">
  <p:cSld name="Photo and Header">
    <p:spTree>
      <p:nvGrpSpPr>
        <p:cNvPr id="1" name="Shape 59"/>
        <p:cNvGrpSpPr/>
        <p:nvPr/>
      </p:nvGrpSpPr>
      <p:grpSpPr>
        <a:xfrm>
          <a:off x="0" y="0"/>
          <a:ext cx="0" cy="0"/>
          <a:chOff x="0" y="0"/>
          <a:chExt cx="0" cy="0"/>
        </a:xfrm>
      </p:grpSpPr>
      <p:sp>
        <p:nvSpPr>
          <p:cNvPr id="60" name="Google Shape;60;p27"/>
          <p:cNvSpPr>
            <a:spLocks noGrp="1"/>
          </p:cNvSpPr>
          <p:nvPr>
            <p:ph type="pic" idx="2"/>
          </p:nvPr>
        </p:nvSpPr>
        <p:spPr>
          <a:xfrm>
            <a:off x="0" y="0"/>
            <a:ext cx="13817599" cy="710065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grpSp>
        <p:nvGrpSpPr>
          <p:cNvPr id="61" name="Google Shape;61;p27"/>
          <p:cNvGrpSpPr/>
          <p:nvPr/>
        </p:nvGrpSpPr>
        <p:grpSpPr>
          <a:xfrm>
            <a:off x="0" y="7049630"/>
            <a:ext cx="13817600" cy="722770"/>
            <a:chOff x="0" y="7049630"/>
            <a:chExt cx="13817600" cy="722770"/>
          </a:xfrm>
        </p:grpSpPr>
        <p:pic>
          <p:nvPicPr>
            <p:cNvPr id="62" name="Google Shape;62;p27"/>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63" name="Google Shape;63;p27"/>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64" name="Google Shape;64;p27"/>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Full Photo">
  <p:cSld name="Full Photo">
    <p:spTree>
      <p:nvGrpSpPr>
        <p:cNvPr id="1" name="Shape 65"/>
        <p:cNvGrpSpPr/>
        <p:nvPr/>
      </p:nvGrpSpPr>
      <p:grpSpPr>
        <a:xfrm>
          <a:off x="0" y="0"/>
          <a:ext cx="0" cy="0"/>
          <a:chOff x="0" y="0"/>
          <a:chExt cx="0" cy="0"/>
        </a:xfrm>
      </p:grpSpPr>
      <p:sp>
        <p:nvSpPr>
          <p:cNvPr id="66" name="Google Shape;66;p28"/>
          <p:cNvSpPr>
            <a:spLocks noGrp="1"/>
          </p:cNvSpPr>
          <p:nvPr>
            <p:ph type="pic" idx="2"/>
          </p:nvPr>
        </p:nvSpPr>
        <p:spPr>
          <a:xfrm>
            <a:off x="0" y="0"/>
            <a:ext cx="13817599"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67" name="Google Shape;67;p28"/>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hart and Content">
  <p:cSld name="Chart and Content">
    <p:spTree>
      <p:nvGrpSpPr>
        <p:cNvPr id="1" name="Shape 68"/>
        <p:cNvGrpSpPr/>
        <p:nvPr/>
      </p:nvGrpSpPr>
      <p:grpSpPr>
        <a:xfrm>
          <a:off x="0" y="0"/>
          <a:ext cx="0" cy="0"/>
          <a:chOff x="0" y="0"/>
          <a:chExt cx="0" cy="0"/>
        </a:xfrm>
      </p:grpSpPr>
      <p:sp>
        <p:nvSpPr>
          <p:cNvPr id="69" name="Google Shape;69;p29"/>
          <p:cNvSpPr txBox="1">
            <a:spLocks noGrp="1"/>
          </p:cNvSpPr>
          <p:nvPr>
            <p:ph type="title"/>
          </p:nvPr>
        </p:nvSpPr>
        <p:spPr>
          <a:xfrm>
            <a:off x="9150030" y="2317590"/>
            <a:ext cx="4039498" cy="1286510"/>
          </a:xfrm>
          <a:prstGeom prst="rect">
            <a:avLst/>
          </a:prstGeom>
          <a:noFill/>
          <a:ln>
            <a:noFill/>
          </a:ln>
        </p:spPr>
        <p:txBody>
          <a:bodyPr spcFirstLastPara="1" wrap="square" lIns="101850" tIns="50925" rIns="101850" bIns="50925" anchor="t" anchorCtr="0">
            <a:spAutoFit/>
          </a:bodyPr>
          <a:lstStyle>
            <a:lvl1pPr lvl="0" algn="l">
              <a:lnSpc>
                <a:spcPct val="100000"/>
              </a:lnSpc>
              <a:spcBef>
                <a:spcPts val="0"/>
              </a:spcBef>
              <a:spcAft>
                <a:spcPts val="0"/>
              </a:spcAft>
              <a:buClr>
                <a:schemeClr val="dk2"/>
              </a:buClr>
              <a:buSzPts val="3846"/>
              <a:buFont typeface="Arial"/>
              <a:buNone/>
              <a:defRPr sz="3846"/>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9"/>
          <p:cNvSpPr txBox="1">
            <a:spLocks noGrp="1"/>
          </p:cNvSpPr>
          <p:nvPr>
            <p:ph type="body" idx="1"/>
          </p:nvPr>
        </p:nvSpPr>
        <p:spPr>
          <a:xfrm>
            <a:off x="9150030" y="3729514"/>
            <a:ext cx="4039498" cy="970526"/>
          </a:xfrm>
          <a:prstGeom prst="rect">
            <a:avLst/>
          </a:prstGeom>
          <a:noFill/>
          <a:ln>
            <a:noFill/>
          </a:ln>
        </p:spPr>
        <p:txBody>
          <a:bodyPr spcFirstLastPara="1" wrap="square" lIns="91425" tIns="91425" rIns="91425" bIns="91425" anchor="t" anchorCtr="0">
            <a:spAutoFit/>
          </a:bodyPr>
          <a:lstStyle>
            <a:lvl1pPr marL="457200" lvl="0" indent="-228600" algn="l">
              <a:lnSpc>
                <a:spcPct val="114000"/>
              </a:lnSpc>
              <a:spcBef>
                <a:spcPts val="600"/>
              </a:spcBef>
              <a:spcAft>
                <a:spcPts val="0"/>
              </a:spcAft>
              <a:buClr>
                <a:schemeClr val="dk1"/>
              </a:buClr>
              <a:buSzPts val="1800"/>
              <a:buNone/>
              <a:defRPr/>
            </a:lvl1pPr>
            <a:lvl2pPr marL="914400" lvl="1" indent="-342900" algn="l">
              <a:lnSpc>
                <a:spcPct val="120000"/>
              </a:lnSpc>
              <a:spcBef>
                <a:spcPts val="600"/>
              </a:spcBef>
              <a:spcAft>
                <a:spcPts val="0"/>
              </a:spcAft>
              <a:buClr>
                <a:schemeClr val="dk1"/>
              </a:buClr>
              <a:buSzPts val="1800"/>
              <a:buChar char="–"/>
              <a:defRPr/>
            </a:lvl2pPr>
            <a:lvl3pPr marL="1371600" lvl="2" indent="-342900" algn="l">
              <a:lnSpc>
                <a:spcPct val="120000"/>
              </a:lnSpc>
              <a:spcBef>
                <a:spcPts val="600"/>
              </a:spcBef>
              <a:spcAft>
                <a:spcPts val="0"/>
              </a:spcAft>
              <a:buClr>
                <a:schemeClr val="dk1"/>
              </a:buClr>
              <a:buSzPts val="1800"/>
              <a:buChar char="•"/>
              <a:defRPr/>
            </a:lvl3pPr>
            <a:lvl4pPr marL="1828800" lvl="3" indent="-342900" algn="l">
              <a:lnSpc>
                <a:spcPct val="120000"/>
              </a:lnSpc>
              <a:spcBef>
                <a:spcPts val="600"/>
              </a:spcBef>
              <a:spcAft>
                <a:spcPts val="0"/>
              </a:spcAft>
              <a:buClr>
                <a:schemeClr val="dk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29"/>
          <p:cNvSpPr>
            <a:spLocks noGrp="1"/>
          </p:cNvSpPr>
          <p:nvPr>
            <p:ph type="chart" idx="2"/>
          </p:nvPr>
        </p:nvSpPr>
        <p:spPr>
          <a:xfrm>
            <a:off x="1269232" y="1443039"/>
            <a:ext cx="6863004" cy="4996263"/>
          </a:xfrm>
          <a:prstGeom prst="rect">
            <a:avLst/>
          </a:prstGeom>
          <a:noFill/>
          <a:ln>
            <a:noFill/>
          </a:ln>
        </p:spPr>
        <p:txBody>
          <a:bodyPr spcFirstLastPara="1" wrap="square" lIns="91425" tIns="91425" rIns="91425" bIns="91425" anchor="ctr" anchorCtr="0">
            <a:norm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grpSp>
        <p:nvGrpSpPr>
          <p:cNvPr id="72" name="Google Shape;72;p29"/>
          <p:cNvGrpSpPr/>
          <p:nvPr/>
        </p:nvGrpSpPr>
        <p:grpSpPr>
          <a:xfrm>
            <a:off x="0" y="7049630"/>
            <a:ext cx="13817600" cy="722770"/>
            <a:chOff x="0" y="7049630"/>
            <a:chExt cx="13817600" cy="722770"/>
          </a:xfrm>
        </p:grpSpPr>
        <p:pic>
          <p:nvPicPr>
            <p:cNvPr id="73" name="Google Shape;73;p29"/>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74" name="Google Shape;74;p29"/>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75" name="Google Shape;75;p2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White">
  <p:cSld name="Blank White">
    <p:spTree>
      <p:nvGrpSpPr>
        <p:cNvPr id="1" name="Shape 76"/>
        <p:cNvGrpSpPr/>
        <p:nvPr/>
      </p:nvGrpSpPr>
      <p:grpSpPr>
        <a:xfrm>
          <a:off x="0" y="0"/>
          <a:ext cx="0" cy="0"/>
          <a:chOff x="0" y="0"/>
          <a:chExt cx="0" cy="0"/>
        </a:xfrm>
      </p:grpSpPr>
      <p:sp>
        <p:nvSpPr>
          <p:cNvPr id="77" name="Google Shape;77;p3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losing Green Dots">
  <p:cSld name="Closing Green Dots">
    <p:bg>
      <p:bgPr>
        <a:solidFill>
          <a:schemeClr val="dk2"/>
        </a:solidFill>
        <a:effectLst/>
      </p:bgPr>
    </p:bg>
    <p:spTree>
      <p:nvGrpSpPr>
        <p:cNvPr id="1" name="Shape 78"/>
        <p:cNvGrpSpPr/>
        <p:nvPr/>
      </p:nvGrpSpPr>
      <p:grpSpPr>
        <a:xfrm>
          <a:off x="0" y="0"/>
          <a:ext cx="0" cy="0"/>
          <a:chOff x="0" y="0"/>
          <a:chExt cx="0" cy="0"/>
        </a:xfrm>
      </p:grpSpPr>
      <p:pic>
        <p:nvPicPr>
          <p:cNvPr id="79" name="Google Shape;79;p31"/>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80" name="Google Shape;80;p31"/>
          <p:cNvSpPr txBox="1"/>
          <p:nvPr/>
        </p:nvSpPr>
        <p:spPr>
          <a:xfrm>
            <a:off x="3864854" y="3288660"/>
            <a:ext cx="6087891" cy="1107996"/>
          </a:xfrm>
          <a:prstGeom prst="rect">
            <a:avLst/>
          </a:prstGeom>
          <a:noFill/>
          <a:ln>
            <a:noFill/>
          </a:ln>
        </p:spPr>
        <p:txBody>
          <a:bodyPr spcFirstLastPara="1" wrap="square" lIns="91425" tIns="91425" rIns="91425" bIns="91425" anchor="b" anchorCtr="0">
            <a:spAutoFit/>
          </a:bodyPr>
          <a:lstStyle/>
          <a:p>
            <a:pPr marL="0" marR="0" lvl="0" indent="0" algn="ctr" rtl="0">
              <a:lnSpc>
                <a:spcPct val="100000"/>
              </a:lnSpc>
              <a:spcBef>
                <a:spcPts val="0"/>
              </a:spcBef>
              <a:spcAft>
                <a:spcPts val="0"/>
              </a:spcAft>
              <a:buClr>
                <a:schemeClr val="lt1"/>
              </a:buClr>
              <a:buSzPts val="6000"/>
              <a:buFont typeface="Arial"/>
              <a:buNone/>
            </a:pPr>
            <a:r>
              <a:rPr lang="en-US" sz="6000" b="0" i="0" u="none" strike="noStrike" cap="none">
                <a:solidFill>
                  <a:schemeClr val="lt1"/>
                </a:solidFill>
                <a:latin typeface="Arial"/>
                <a:ea typeface="Arial"/>
                <a:cs typeface="Arial"/>
                <a:sym typeface="Arial"/>
              </a:rPr>
              <a:t>Thank you</a:t>
            </a:r>
            <a:endParaRPr sz="1400" b="0" i="0" u="none" strike="noStrike" cap="none">
              <a:solidFill>
                <a:srgbClr val="000000"/>
              </a:solidFill>
              <a:latin typeface="Arial"/>
              <a:ea typeface="Arial"/>
              <a:cs typeface="Arial"/>
              <a:sym typeface="Arial"/>
            </a:endParaRPr>
          </a:p>
        </p:txBody>
      </p:sp>
      <p:pic>
        <p:nvPicPr>
          <p:cNvPr id="81" name="Google Shape;81;p31"/>
          <p:cNvPicPr preferRelativeResize="0"/>
          <p:nvPr/>
        </p:nvPicPr>
        <p:blipFill rotWithShape="1">
          <a:blip r:embed="rId3">
            <a:alphaModFix/>
          </a:blip>
          <a:srcRect/>
          <a:stretch/>
        </p:blipFill>
        <p:spPr>
          <a:xfrm>
            <a:off x="3694772" y="606859"/>
            <a:ext cx="6471598" cy="6471598"/>
          </a:xfrm>
          <a:prstGeom prst="rect">
            <a:avLst/>
          </a:prstGeom>
          <a:noFill/>
          <a:ln>
            <a:noFill/>
          </a:ln>
        </p:spPr>
      </p:pic>
      <p:pic>
        <p:nvPicPr>
          <p:cNvPr id="82" name="Google Shape;82;p31"/>
          <p:cNvPicPr preferRelativeResize="0"/>
          <p:nvPr/>
        </p:nvPicPr>
        <p:blipFill rotWithShape="1">
          <a:blip r:embed="rId4">
            <a:alphaModFix/>
          </a:blip>
          <a:srcRect/>
          <a:stretch/>
        </p:blipFill>
        <p:spPr>
          <a:xfrm>
            <a:off x="510421" y="6299183"/>
            <a:ext cx="3981647" cy="1134769"/>
          </a:xfrm>
          <a:prstGeom prst="rect">
            <a:avLst/>
          </a:prstGeom>
          <a:noFill/>
          <a:ln>
            <a:noFill/>
          </a:ln>
        </p:spPr>
      </p:pic>
      <p:sp>
        <p:nvSpPr>
          <p:cNvPr id="83" name="Google Shape;83;p31"/>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marR="0" lvl="0" algn="l" rtl="0">
              <a:lnSpc>
                <a:spcPct val="100000"/>
              </a:lnSpc>
              <a:spcBef>
                <a:spcPts val="0"/>
              </a:spcBef>
              <a:spcAft>
                <a:spcPts val="0"/>
              </a:spcAft>
              <a:buClr>
                <a:schemeClr val="dk2"/>
              </a:buClr>
              <a:buSzPts val="5400"/>
              <a:buFont typeface="Arial"/>
              <a:buNone/>
              <a:defRPr sz="5400" b="0"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628074" y="2081483"/>
            <a:ext cx="12561453" cy="3093154"/>
          </a:xfrm>
          <a:prstGeom prst="rect">
            <a:avLst/>
          </a:prstGeom>
          <a:noFill/>
          <a:ln>
            <a:noFill/>
          </a:ln>
        </p:spPr>
        <p:txBody>
          <a:bodyPr spcFirstLastPara="1" wrap="square" lIns="91425" tIns="91425" rIns="91425" bIns="91425" anchor="t" anchorCtr="0">
            <a:spAutoFit/>
          </a:bodyPr>
          <a:lstStyle>
            <a:lvl1pPr marL="457200" marR="0" lvl="0" indent="-342900"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3248"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L="2743200" marR="0" lvl="5"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L="3200400" marR="0" lvl="6"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L="3657600" marR="0" lvl="7"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L="4114800" marR="0" lvl="8" indent="-42049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12" name="Google Shape;12;p1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1" r:id="rId1"/>
    <p:sldLayoutId id="2147483649"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tif"/></Relationships>
</file>

<file path=ppt/slides/_rels/slide6.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tif"/></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microsoft.com/office/2007/relationships/media" Target="../media/media2.mp4"/><Relationship Id="rId7" Type="http://schemas.openxmlformats.org/officeDocument/2006/relationships/image" Target="../media/image1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video" Target="../media/media2.mp4"/><Relationship Id="rId9" Type="http://schemas.openxmlformats.org/officeDocument/2006/relationships/hyperlink" Target="https://doi.org/10.1101/2021.09.03.458852" TargetMode="Externa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avi"/><Relationship Id="rId1" Type="http://schemas.microsoft.com/office/2007/relationships/media" Target="../media/media3.avi"/><Relationship Id="rId5" Type="http://schemas.openxmlformats.org/officeDocument/2006/relationships/image" Target="../media/image17.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200526-7C72-4F5D-8901-930086BCA37B}"/>
              </a:ext>
            </a:extLst>
          </p:cNvPr>
          <p:cNvSpPr>
            <a:spLocks noGrp="1"/>
          </p:cNvSpPr>
          <p:nvPr>
            <p:ph type="body" idx="1"/>
          </p:nvPr>
        </p:nvSpPr>
        <p:spPr>
          <a:xfrm>
            <a:off x="3515258" y="2516048"/>
            <a:ext cx="6471598" cy="3145934"/>
          </a:xfrm>
        </p:spPr>
        <p:txBody>
          <a:bodyPr>
            <a:normAutofit/>
          </a:bodyPr>
          <a:lstStyle/>
          <a:p>
            <a:r>
              <a:rPr lang="en-US" sz="4000" dirty="0"/>
              <a:t>The Nucleus’ Physical Role in Collective Cell Migration</a:t>
            </a:r>
          </a:p>
        </p:txBody>
      </p:sp>
      <p:sp>
        <p:nvSpPr>
          <p:cNvPr id="3" name="Text Placeholder 2">
            <a:extLst>
              <a:ext uri="{FF2B5EF4-FFF2-40B4-BE49-F238E27FC236}">
                <a16:creationId xmlns:a16="http://schemas.microsoft.com/office/drawing/2014/main" id="{89D15496-9AC6-4C8B-9202-931A065A076B}"/>
              </a:ext>
            </a:extLst>
          </p:cNvPr>
          <p:cNvSpPr>
            <a:spLocks noGrp="1"/>
          </p:cNvSpPr>
          <p:nvPr>
            <p:ph type="body" idx="2"/>
          </p:nvPr>
        </p:nvSpPr>
        <p:spPr>
          <a:xfrm>
            <a:off x="8760031" y="6803537"/>
            <a:ext cx="4437410" cy="557045"/>
          </a:xfrm>
        </p:spPr>
        <p:txBody>
          <a:bodyPr/>
          <a:lstStyle/>
          <a:p>
            <a:r>
              <a:rPr lang="en-US" dirty="0"/>
              <a:t>Presented By: Brady Hine</a:t>
            </a:r>
          </a:p>
        </p:txBody>
      </p:sp>
    </p:spTree>
    <p:extLst>
      <p:ext uri="{BB962C8B-B14F-4D97-AF65-F5344CB8AC3E}">
        <p14:creationId xmlns:p14="http://schemas.microsoft.com/office/powerpoint/2010/main" val="371382004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97842-6205-4002-9EFE-0B73AECC7BCF}"/>
              </a:ext>
            </a:extLst>
          </p:cNvPr>
          <p:cNvSpPr>
            <a:spLocks noGrp="1"/>
          </p:cNvSpPr>
          <p:nvPr>
            <p:ph type="title"/>
          </p:nvPr>
        </p:nvSpPr>
        <p:spPr/>
        <p:txBody>
          <a:bodyPr/>
          <a:lstStyle/>
          <a:p>
            <a:r>
              <a:rPr lang="en-US" u="sng" dirty="0"/>
              <a:t>Recap</a:t>
            </a:r>
          </a:p>
        </p:txBody>
      </p:sp>
      <p:grpSp>
        <p:nvGrpSpPr>
          <p:cNvPr id="6" name="Group 5">
            <a:extLst>
              <a:ext uri="{FF2B5EF4-FFF2-40B4-BE49-F238E27FC236}">
                <a16:creationId xmlns:a16="http://schemas.microsoft.com/office/drawing/2014/main" id="{E77033C3-3339-442D-AAE9-97DCE40CF4BD}"/>
              </a:ext>
            </a:extLst>
          </p:cNvPr>
          <p:cNvGrpSpPr/>
          <p:nvPr/>
        </p:nvGrpSpPr>
        <p:grpSpPr>
          <a:xfrm>
            <a:off x="628134" y="1689598"/>
            <a:ext cx="5869780" cy="4594372"/>
            <a:chOff x="628134" y="1689598"/>
            <a:chExt cx="5869780" cy="4594372"/>
          </a:xfrm>
        </p:grpSpPr>
        <p:sp>
          <p:nvSpPr>
            <p:cNvPr id="7" name="Freeform: Shape 6">
              <a:extLst>
                <a:ext uri="{FF2B5EF4-FFF2-40B4-BE49-F238E27FC236}">
                  <a16:creationId xmlns:a16="http://schemas.microsoft.com/office/drawing/2014/main" id="{A27F8F0A-D894-452B-B38C-13CD3CA5A9AC}"/>
                </a:ext>
              </a:extLst>
            </p:cNvPr>
            <p:cNvSpPr/>
            <p:nvPr/>
          </p:nvSpPr>
          <p:spPr>
            <a:xfrm>
              <a:off x="628134" y="1689598"/>
              <a:ext cx="5869780" cy="1814400"/>
            </a:xfrm>
            <a:custGeom>
              <a:avLst/>
              <a:gdLst>
                <a:gd name="connsiteX0" fmla="*/ 0 w 5869780"/>
                <a:gd name="connsiteY0" fmla="*/ 0 h 1814400"/>
                <a:gd name="connsiteX1" fmla="*/ 5869780 w 5869780"/>
                <a:gd name="connsiteY1" fmla="*/ 0 h 1814400"/>
                <a:gd name="connsiteX2" fmla="*/ 5869780 w 5869780"/>
                <a:gd name="connsiteY2" fmla="*/ 1814400 h 1814400"/>
                <a:gd name="connsiteX3" fmla="*/ 0 w 5869780"/>
                <a:gd name="connsiteY3" fmla="*/ 1814400 h 1814400"/>
                <a:gd name="connsiteX4" fmla="*/ 0 w 5869780"/>
                <a:gd name="connsiteY4" fmla="*/ 0 h 18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1814400">
                  <a:moveTo>
                    <a:pt x="0" y="0"/>
                  </a:moveTo>
                  <a:lnTo>
                    <a:pt x="5869780" y="0"/>
                  </a:lnTo>
                  <a:lnTo>
                    <a:pt x="5869780" y="1814400"/>
                  </a:lnTo>
                  <a:lnTo>
                    <a:pt x="0" y="18144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2928" tIns="178816" rIns="312928" bIns="178816" numCol="1" spcCol="1270" anchor="ctr" anchorCtr="0">
              <a:noAutofit/>
            </a:bodyPr>
            <a:lstStyle/>
            <a:p>
              <a:pPr marL="0" lvl="0" indent="0" algn="ctr" defTabSz="1955800">
                <a:lnSpc>
                  <a:spcPct val="90000"/>
                </a:lnSpc>
                <a:spcBef>
                  <a:spcPct val="0"/>
                </a:spcBef>
                <a:spcAft>
                  <a:spcPct val="35000"/>
                </a:spcAft>
                <a:buNone/>
              </a:pPr>
              <a:r>
                <a:rPr lang="en-US" sz="4400" kern="1200" dirty="0"/>
                <a:t>Problem</a:t>
              </a:r>
            </a:p>
          </p:txBody>
        </p:sp>
        <p:sp>
          <p:nvSpPr>
            <p:cNvPr id="8" name="Freeform: Shape 7">
              <a:extLst>
                <a:ext uri="{FF2B5EF4-FFF2-40B4-BE49-F238E27FC236}">
                  <a16:creationId xmlns:a16="http://schemas.microsoft.com/office/drawing/2014/main" id="{7A762ED3-907A-48C0-B17B-41B409827106}"/>
                </a:ext>
              </a:extLst>
            </p:cNvPr>
            <p:cNvSpPr/>
            <p:nvPr/>
          </p:nvSpPr>
          <p:spPr>
            <a:xfrm>
              <a:off x="628134" y="3517010"/>
              <a:ext cx="5869780" cy="2766960"/>
            </a:xfrm>
            <a:custGeom>
              <a:avLst/>
              <a:gdLst>
                <a:gd name="connsiteX0" fmla="*/ 0 w 5869780"/>
                <a:gd name="connsiteY0" fmla="*/ 0 h 2766960"/>
                <a:gd name="connsiteX1" fmla="*/ 5869780 w 5869780"/>
                <a:gd name="connsiteY1" fmla="*/ 0 h 2766960"/>
                <a:gd name="connsiteX2" fmla="*/ 5869780 w 5869780"/>
                <a:gd name="connsiteY2" fmla="*/ 2766960 h 2766960"/>
                <a:gd name="connsiteX3" fmla="*/ 0 w 5869780"/>
                <a:gd name="connsiteY3" fmla="*/ 2766960 h 2766960"/>
                <a:gd name="connsiteX4" fmla="*/ 0 w 5869780"/>
                <a:gd name="connsiteY4" fmla="*/ 0 h 2766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2766960">
                  <a:moveTo>
                    <a:pt x="0" y="0"/>
                  </a:moveTo>
                  <a:lnTo>
                    <a:pt x="5869780" y="0"/>
                  </a:lnTo>
                  <a:lnTo>
                    <a:pt x="5869780" y="2766960"/>
                  </a:lnTo>
                  <a:lnTo>
                    <a:pt x="0" y="2766960"/>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192024" rIns="256032" bIns="288036" numCol="1" spcCol="1270" anchor="t" anchorCtr="0">
              <a:noAutofit/>
            </a:bodyPr>
            <a:lstStyle/>
            <a:p>
              <a:pPr marL="285750" lvl="1" indent="-285750" algn="l" defTabSz="1600200">
                <a:lnSpc>
                  <a:spcPct val="90000"/>
                </a:lnSpc>
                <a:spcBef>
                  <a:spcPct val="0"/>
                </a:spcBef>
                <a:spcAft>
                  <a:spcPct val="15000"/>
                </a:spcAft>
                <a:buChar char="•"/>
              </a:pPr>
              <a:r>
                <a:rPr lang="en-US" sz="3600" kern="1200" dirty="0"/>
                <a:t>Collective migration</a:t>
              </a:r>
            </a:p>
            <a:p>
              <a:pPr marL="285750" lvl="1" indent="-285750" algn="l" defTabSz="1600200">
                <a:lnSpc>
                  <a:spcPct val="90000"/>
                </a:lnSpc>
                <a:spcBef>
                  <a:spcPct val="0"/>
                </a:spcBef>
                <a:spcAft>
                  <a:spcPct val="15000"/>
                </a:spcAft>
                <a:buChar char="•"/>
              </a:pPr>
              <a:r>
                <a:rPr lang="en-US" sz="3600" kern="1200" dirty="0"/>
                <a:t>Nucleus mechanical impacts</a:t>
              </a:r>
            </a:p>
            <a:p>
              <a:pPr marL="285750" lvl="1" indent="-285750" algn="l" defTabSz="1600200">
                <a:lnSpc>
                  <a:spcPct val="90000"/>
                </a:lnSpc>
                <a:spcBef>
                  <a:spcPct val="0"/>
                </a:spcBef>
                <a:spcAft>
                  <a:spcPct val="15000"/>
                </a:spcAft>
                <a:buChar char="•"/>
              </a:pPr>
              <a:r>
                <a:rPr lang="en-US" sz="3600" kern="1200" dirty="0"/>
                <a:t>Scratch wound assay</a:t>
              </a:r>
            </a:p>
          </p:txBody>
        </p:sp>
      </p:grpSp>
      <p:grpSp>
        <p:nvGrpSpPr>
          <p:cNvPr id="9" name="Group 8">
            <a:extLst>
              <a:ext uri="{FF2B5EF4-FFF2-40B4-BE49-F238E27FC236}">
                <a16:creationId xmlns:a16="http://schemas.microsoft.com/office/drawing/2014/main" id="{B88F7F90-E2E1-471E-8889-0F48319BE199}"/>
              </a:ext>
            </a:extLst>
          </p:cNvPr>
          <p:cNvGrpSpPr/>
          <p:nvPr/>
        </p:nvGrpSpPr>
        <p:grpSpPr>
          <a:xfrm>
            <a:off x="7319684" y="1689598"/>
            <a:ext cx="5869838" cy="4594372"/>
            <a:chOff x="7319684" y="1689598"/>
            <a:chExt cx="5869838" cy="4594372"/>
          </a:xfrm>
        </p:grpSpPr>
        <p:sp>
          <p:nvSpPr>
            <p:cNvPr id="10" name="Freeform: Shape 9">
              <a:extLst>
                <a:ext uri="{FF2B5EF4-FFF2-40B4-BE49-F238E27FC236}">
                  <a16:creationId xmlns:a16="http://schemas.microsoft.com/office/drawing/2014/main" id="{0860A94A-4AE9-4655-9982-694EB3B07679}"/>
                </a:ext>
              </a:extLst>
            </p:cNvPr>
            <p:cNvSpPr/>
            <p:nvPr/>
          </p:nvSpPr>
          <p:spPr>
            <a:xfrm>
              <a:off x="7319742" y="1689598"/>
              <a:ext cx="5869780" cy="1814400"/>
            </a:xfrm>
            <a:custGeom>
              <a:avLst/>
              <a:gdLst>
                <a:gd name="connsiteX0" fmla="*/ 0 w 5869780"/>
                <a:gd name="connsiteY0" fmla="*/ 0 h 1814400"/>
                <a:gd name="connsiteX1" fmla="*/ 5869780 w 5869780"/>
                <a:gd name="connsiteY1" fmla="*/ 0 h 1814400"/>
                <a:gd name="connsiteX2" fmla="*/ 5869780 w 5869780"/>
                <a:gd name="connsiteY2" fmla="*/ 1814400 h 1814400"/>
                <a:gd name="connsiteX3" fmla="*/ 0 w 5869780"/>
                <a:gd name="connsiteY3" fmla="*/ 1814400 h 1814400"/>
                <a:gd name="connsiteX4" fmla="*/ 0 w 5869780"/>
                <a:gd name="connsiteY4" fmla="*/ 0 h 18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1814400">
                  <a:moveTo>
                    <a:pt x="0" y="0"/>
                  </a:moveTo>
                  <a:lnTo>
                    <a:pt x="5869780" y="0"/>
                  </a:lnTo>
                  <a:lnTo>
                    <a:pt x="5869780" y="1814400"/>
                  </a:lnTo>
                  <a:lnTo>
                    <a:pt x="0" y="18144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2928" tIns="178816" rIns="312928" bIns="178816" numCol="1" spcCol="1270" anchor="ctr" anchorCtr="0">
              <a:noAutofit/>
            </a:bodyPr>
            <a:lstStyle/>
            <a:p>
              <a:pPr marL="0" lvl="0" indent="0" algn="ctr" defTabSz="1955800">
                <a:lnSpc>
                  <a:spcPct val="90000"/>
                </a:lnSpc>
                <a:spcBef>
                  <a:spcPct val="0"/>
                </a:spcBef>
                <a:spcAft>
                  <a:spcPct val="35000"/>
                </a:spcAft>
                <a:buNone/>
              </a:pPr>
              <a:r>
                <a:rPr lang="en-US" sz="4400" kern="1200" dirty="0"/>
                <a:t>Significance</a:t>
              </a:r>
            </a:p>
          </p:txBody>
        </p:sp>
        <p:sp>
          <p:nvSpPr>
            <p:cNvPr id="11" name="Freeform: Shape 10">
              <a:extLst>
                <a:ext uri="{FF2B5EF4-FFF2-40B4-BE49-F238E27FC236}">
                  <a16:creationId xmlns:a16="http://schemas.microsoft.com/office/drawing/2014/main" id="{5BD4FA7C-D02C-4C6B-878E-EAC03A804A75}"/>
                </a:ext>
              </a:extLst>
            </p:cNvPr>
            <p:cNvSpPr/>
            <p:nvPr/>
          </p:nvSpPr>
          <p:spPr>
            <a:xfrm>
              <a:off x="7319684" y="3517010"/>
              <a:ext cx="5869780" cy="2766960"/>
            </a:xfrm>
            <a:custGeom>
              <a:avLst/>
              <a:gdLst>
                <a:gd name="connsiteX0" fmla="*/ 0 w 5869780"/>
                <a:gd name="connsiteY0" fmla="*/ 0 h 2766960"/>
                <a:gd name="connsiteX1" fmla="*/ 5869780 w 5869780"/>
                <a:gd name="connsiteY1" fmla="*/ 0 h 2766960"/>
                <a:gd name="connsiteX2" fmla="*/ 5869780 w 5869780"/>
                <a:gd name="connsiteY2" fmla="*/ 2766960 h 2766960"/>
                <a:gd name="connsiteX3" fmla="*/ 0 w 5869780"/>
                <a:gd name="connsiteY3" fmla="*/ 2766960 h 2766960"/>
                <a:gd name="connsiteX4" fmla="*/ 0 w 5869780"/>
                <a:gd name="connsiteY4" fmla="*/ 0 h 2766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2766960">
                  <a:moveTo>
                    <a:pt x="0" y="0"/>
                  </a:moveTo>
                  <a:lnTo>
                    <a:pt x="5869780" y="0"/>
                  </a:lnTo>
                  <a:lnTo>
                    <a:pt x="5869780" y="2766960"/>
                  </a:lnTo>
                  <a:lnTo>
                    <a:pt x="0" y="2766960"/>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192024" rIns="256032" bIns="288036" numCol="1" spcCol="1270" anchor="t" anchorCtr="0">
              <a:noAutofit/>
            </a:bodyPr>
            <a:lstStyle/>
            <a:p>
              <a:pPr marL="285750" lvl="1" indent="-285750" algn="l" defTabSz="1600200">
                <a:lnSpc>
                  <a:spcPct val="90000"/>
                </a:lnSpc>
                <a:spcBef>
                  <a:spcPct val="0"/>
                </a:spcBef>
                <a:spcAft>
                  <a:spcPct val="15000"/>
                </a:spcAft>
                <a:buChar char="•"/>
              </a:pPr>
              <a:r>
                <a:rPr lang="en-US" sz="3600" kern="1200" dirty="0"/>
                <a:t>Cell repopulation</a:t>
              </a:r>
              <a:endParaRPr lang="en-US" sz="4000" kern="1200" dirty="0"/>
            </a:p>
            <a:p>
              <a:pPr marL="285750" lvl="1" indent="-285750" algn="l" defTabSz="1600200">
                <a:lnSpc>
                  <a:spcPct val="90000"/>
                </a:lnSpc>
                <a:spcBef>
                  <a:spcPct val="0"/>
                </a:spcBef>
                <a:spcAft>
                  <a:spcPct val="15000"/>
                </a:spcAft>
                <a:buChar char="•"/>
              </a:pPr>
              <a:r>
                <a:rPr lang="en-US" sz="3600" kern="1200" dirty="0"/>
                <a:t>Wound healing</a:t>
              </a:r>
              <a:endParaRPr lang="en-US" sz="4000" kern="1200" dirty="0"/>
            </a:p>
            <a:p>
              <a:pPr marL="285750" lvl="1" indent="-285750" algn="l" defTabSz="1600200">
                <a:lnSpc>
                  <a:spcPct val="90000"/>
                </a:lnSpc>
                <a:spcBef>
                  <a:spcPct val="0"/>
                </a:spcBef>
                <a:spcAft>
                  <a:spcPct val="15000"/>
                </a:spcAft>
                <a:buChar char="•"/>
              </a:pPr>
              <a:r>
                <a:rPr lang="en-US" sz="3600" kern="1200" dirty="0"/>
                <a:t>Developmental tissues</a:t>
              </a:r>
              <a:endParaRPr lang="en-US" sz="4000" kern="1200" dirty="0"/>
            </a:p>
          </p:txBody>
        </p:sp>
      </p:grpSp>
    </p:spTree>
    <p:extLst>
      <p:ext uri="{BB962C8B-B14F-4D97-AF65-F5344CB8AC3E}">
        <p14:creationId xmlns:p14="http://schemas.microsoft.com/office/powerpoint/2010/main" val="999304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FEAC-49BB-4FF9-B1BB-0E5222E8F241}"/>
              </a:ext>
            </a:extLst>
          </p:cNvPr>
          <p:cNvSpPr>
            <a:spLocks noGrp="1"/>
          </p:cNvSpPr>
          <p:nvPr>
            <p:ph type="title"/>
          </p:nvPr>
        </p:nvSpPr>
        <p:spPr/>
        <p:txBody>
          <a:bodyPr/>
          <a:lstStyle/>
          <a:p>
            <a:r>
              <a:rPr lang="en-US" u="sng" dirty="0"/>
              <a:t>Specific Aims</a:t>
            </a:r>
          </a:p>
        </p:txBody>
      </p:sp>
      <p:sp>
        <p:nvSpPr>
          <p:cNvPr id="3" name="Text Placeholder 2">
            <a:extLst>
              <a:ext uri="{FF2B5EF4-FFF2-40B4-BE49-F238E27FC236}">
                <a16:creationId xmlns:a16="http://schemas.microsoft.com/office/drawing/2014/main" id="{A1E5E86A-8412-45AA-B58C-867CBB60CE9A}"/>
              </a:ext>
            </a:extLst>
          </p:cNvPr>
          <p:cNvSpPr>
            <a:spLocks noGrp="1"/>
          </p:cNvSpPr>
          <p:nvPr>
            <p:ph type="body" idx="1"/>
          </p:nvPr>
        </p:nvSpPr>
        <p:spPr>
          <a:xfrm>
            <a:off x="628075" y="1624636"/>
            <a:ext cx="12561453" cy="4570452"/>
          </a:xfrm>
        </p:spPr>
        <p:txBody>
          <a:bodyPr/>
          <a:lstStyle/>
          <a:p>
            <a:pPr>
              <a:buFont typeface="Wingdings" panose="05000000000000000000" pitchFamily="2" charset="2"/>
              <a:buChar char="Ø"/>
            </a:pPr>
            <a:r>
              <a:rPr lang="en-US" sz="2800" dirty="0"/>
              <a:t>Aim #1</a:t>
            </a:r>
          </a:p>
          <a:p>
            <a:pPr lvl="1">
              <a:buFont typeface="Wingdings" panose="05000000000000000000" pitchFamily="2" charset="2"/>
              <a:buChar char="Ø"/>
            </a:pPr>
            <a:r>
              <a:rPr lang="en-US" sz="2000" dirty="0"/>
              <a:t>Establish a scratch wound assay of cell migration using NIH-3T3 cells</a:t>
            </a:r>
          </a:p>
          <a:p>
            <a:pPr lvl="1">
              <a:buFont typeface="Wingdings" panose="05000000000000000000" pitchFamily="2" charset="2"/>
              <a:buChar char="Ø"/>
            </a:pPr>
            <a:r>
              <a:rPr lang="en-US" sz="2000" dirty="0"/>
              <a:t>Migration quantification and validation</a:t>
            </a:r>
          </a:p>
          <a:p>
            <a:pPr lvl="2">
              <a:buFont typeface="Wingdings" panose="05000000000000000000" pitchFamily="2" charset="2"/>
              <a:buChar char="Ø"/>
            </a:pPr>
            <a:r>
              <a:rPr lang="en-US" sz="2000" dirty="0"/>
              <a:t>Y27 (myosin contraction inhibition) and/or cyto-D (actin inhibition)</a:t>
            </a:r>
          </a:p>
          <a:p>
            <a:pPr lvl="1">
              <a:buFont typeface="Wingdings" panose="05000000000000000000" pitchFamily="2" charset="2"/>
              <a:buChar char="Ø"/>
            </a:pPr>
            <a:endParaRPr lang="en-US" sz="2400" dirty="0"/>
          </a:p>
          <a:p>
            <a:pPr>
              <a:buFont typeface="Wingdings" panose="05000000000000000000" pitchFamily="2" charset="2"/>
              <a:buChar char="Ø"/>
            </a:pPr>
            <a:r>
              <a:rPr lang="en-US" sz="2800" dirty="0"/>
              <a:t>Aim #2</a:t>
            </a:r>
          </a:p>
          <a:p>
            <a:pPr lvl="1">
              <a:buFont typeface="Wingdings" panose="05000000000000000000" pitchFamily="2" charset="2"/>
              <a:buChar char="Ø"/>
            </a:pPr>
            <a:r>
              <a:rPr lang="en-US" sz="2000" dirty="0"/>
              <a:t>Observe how changes to nuclear mechanics affect migration parameters</a:t>
            </a:r>
          </a:p>
          <a:p>
            <a:pPr lvl="1">
              <a:buFont typeface="Wingdings" panose="05000000000000000000" pitchFamily="2" charset="2"/>
              <a:buChar char="Ø"/>
            </a:pPr>
            <a:r>
              <a:rPr lang="en-US" sz="2000" dirty="0"/>
              <a:t>Modify stiffness and chromatin remodeling</a:t>
            </a:r>
          </a:p>
          <a:p>
            <a:pPr lvl="2">
              <a:buFont typeface="Wingdings" panose="05000000000000000000" pitchFamily="2" charset="2"/>
              <a:buChar char="Ø"/>
            </a:pPr>
            <a:r>
              <a:rPr lang="en-US" sz="2000" dirty="0" err="1"/>
              <a:t>Trichostatin</a:t>
            </a:r>
            <a:r>
              <a:rPr lang="en-US" sz="2000" dirty="0"/>
              <a:t> A (softening by HDAC inhibition) and GSK126 (stopping chromatin remodeling)</a:t>
            </a:r>
          </a:p>
        </p:txBody>
      </p:sp>
    </p:spTree>
    <p:extLst>
      <p:ext uri="{BB962C8B-B14F-4D97-AF65-F5344CB8AC3E}">
        <p14:creationId xmlns:p14="http://schemas.microsoft.com/office/powerpoint/2010/main" val="425590823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85A5-EF9C-48E8-A23F-E6BB8D5CDB76}"/>
              </a:ext>
            </a:extLst>
          </p:cNvPr>
          <p:cNvSpPr>
            <a:spLocks noGrp="1"/>
          </p:cNvSpPr>
          <p:nvPr>
            <p:ph type="title"/>
          </p:nvPr>
        </p:nvSpPr>
        <p:spPr/>
        <p:txBody>
          <a:bodyPr/>
          <a:lstStyle/>
          <a:p>
            <a:r>
              <a:rPr lang="en-US" u="sng" dirty="0"/>
              <a:t>Specific Aims</a:t>
            </a:r>
          </a:p>
        </p:txBody>
      </p:sp>
      <p:sp>
        <p:nvSpPr>
          <p:cNvPr id="3" name="Text Placeholder 2">
            <a:extLst>
              <a:ext uri="{FF2B5EF4-FFF2-40B4-BE49-F238E27FC236}">
                <a16:creationId xmlns:a16="http://schemas.microsoft.com/office/drawing/2014/main" id="{52DF7417-BC7B-46A1-8AB9-034E48297376}"/>
              </a:ext>
            </a:extLst>
          </p:cNvPr>
          <p:cNvSpPr>
            <a:spLocks noGrp="1"/>
          </p:cNvSpPr>
          <p:nvPr>
            <p:ph type="body" idx="1"/>
          </p:nvPr>
        </p:nvSpPr>
        <p:spPr>
          <a:xfrm>
            <a:off x="628075" y="2081483"/>
            <a:ext cx="12561453" cy="3564022"/>
          </a:xfrm>
        </p:spPr>
        <p:txBody>
          <a:bodyPr/>
          <a:lstStyle/>
          <a:p>
            <a:pPr>
              <a:buFont typeface="Wingdings" panose="05000000000000000000" pitchFamily="2" charset="2"/>
              <a:buChar char="Ø"/>
            </a:pPr>
            <a:r>
              <a:rPr lang="en-US" sz="2800" dirty="0"/>
              <a:t>Aim #3</a:t>
            </a:r>
          </a:p>
          <a:p>
            <a:pPr lvl="1">
              <a:buFont typeface="Wingdings" panose="05000000000000000000" pitchFamily="2" charset="2"/>
              <a:buChar char="Ø"/>
            </a:pPr>
            <a:r>
              <a:rPr lang="en-US" sz="2000" dirty="0"/>
              <a:t>Perform live imaging of the cytoskeleton and nucleus at high resolution to quantify a strain map in the cell monolayer.</a:t>
            </a:r>
            <a:endParaRPr lang="en-US" sz="1400" dirty="0"/>
          </a:p>
          <a:p>
            <a:pPr lvl="2">
              <a:buFont typeface="Wingdings" panose="05000000000000000000" pitchFamily="2" charset="2"/>
              <a:buChar char="Ø"/>
            </a:pPr>
            <a:r>
              <a:rPr lang="en-US" sz="2000" dirty="0" err="1"/>
              <a:t>NucBlue</a:t>
            </a:r>
            <a:r>
              <a:rPr lang="en-US" sz="2000" dirty="0"/>
              <a:t> (nucleus) and </a:t>
            </a:r>
            <a:r>
              <a:rPr lang="en-US" sz="2000" dirty="0" err="1"/>
              <a:t>Lifeact</a:t>
            </a:r>
            <a:r>
              <a:rPr lang="en-US" sz="2000" dirty="0"/>
              <a:t> (actin)</a:t>
            </a:r>
            <a:endParaRPr lang="en-US" sz="2000" dirty="0">
              <a:solidFill>
                <a:srgbClr val="FF0000"/>
              </a:solidFill>
            </a:endParaRPr>
          </a:p>
          <a:p>
            <a:pPr>
              <a:buFont typeface="Wingdings" panose="05000000000000000000" pitchFamily="2" charset="2"/>
              <a:buChar char="Ø"/>
            </a:pPr>
            <a:endParaRPr lang="en-US" sz="2200" dirty="0"/>
          </a:p>
          <a:p>
            <a:pPr>
              <a:buFont typeface="Wingdings" panose="05000000000000000000" pitchFamily="2" charset="2"/>
              <a:buChar char="Ø"/>
            </a:pPr>
            <a:r>
              <a:rPr lang="en-US" sz="2800" dirty="0"/>
              <a:t>Future work</a:t>
            </a:r>
          </a:p>
          <a:p>
            <a:pPr lvl="1">
              <a:buFont typeface="Wingdings" panose="05000000000000000000" pitchFamily="2" charset="2"/>
              <a:buChar char="Ø"/>
            </a:pPr>
            <a:r>
              <a:rPr lang="en-US" sz="2000" dirty="0"/>
              <a:t>Investigate interactions between nuclear mechanics with substrate mechanics and cell crowding  </a:t>
            </a:r>
          </a:p>
        </p:txBody>
      </p:sp>
    </p:spTree>
    <p:extLst>
      <p:ext uri="{BB962C8B-B14F-4D97-AF65-F5344CB8AC3E}">
        <p14:creationId xmlns:p14="http://schemas.microsoft.com/office/powerpoint/2010/main" val="244851619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74546-2726-45F2-A2BE-4915748365BB}"/>
              </a:ext>
            </a:extLst>
          </p:cNvPr>
          <p:cNvSpPr>
            <a:spLocks noGrp="1"/>
          </p:cNvSpPr>
          <p:nvPr>
            <p:ph type="title"/>
          </p:nvPr>
        </p:nvSpPr>
        <p:spPr/>
        <p:txBody>
          <a:bodyPr/>
          <a:lstStyle/>
          <a:p>
            <a:r>
              <a:rPr lang="en-US" u="sng" dirty="0"/>
              <a:t>Establishing Assay</a:t>
            </a:r>
          </a:p>
        </p:txBody>
      </p:sp>
      <p:sp>
        <p:nvSpPr>
          <p:cNvPr id="3" name="Text Placeholder 2">
            <a:extLst>
              <a:ext uri="{FF2B5EF4-FFF2-40B4-BE49-F238E27FC236}">
                <a16:creationId xmlns:a16="http://schemas.microsoft.com/office/drawing/2014/main" id="{5589C62C-1483-4289-8126-E26C1FF169A4}"/>
              </a:ext>
            </a:extLst>
          </p:cNvPr>
          <p:cNvSpPr>
            <a:spLocks noGrp="1"/>
          </p:cNvSpPr>
          <p:nvPr>
            <p:ph type="body" idx="1"/>
          </p:nvPr>
        </p:nvSpPr>
        <p:spPr>
          <a:xfrm>
            <a:off x="628076" y="2081483"/>
            <a:ext cx="7500548" cy="3976443"/>
          </a:xfrm>
        </p:spPr>
        <p:txBody>
          <a:bodyPr/>
          <a:lstStyle/>
          <a:p>
            <a:pPr>
              <a:buFont typeface="Wingdings" panose="05000000000000000000" pitchFamily="2" charset="2"/>
              <a:buChar char="Ø"/>
            </a:pPr>
            <a:r>
              <a:rPr lang="en-US" sz="2400" dirty="0"/>
              <a:t>Cell culture and scratch application</a:t>
            </a:r>
          </a:p>
          <a:p>
            <a:pPr lvl="1">
              <a:buFont typeface="Wingdings" panose="05000000000000000000" pitchFamily="2" charset="2"/>
              <a:buChar char="Ø"/>
            </a:pPr>
            <a:r>
              <a:rPr lang="en-US" sz="2000" dirty="0"/>
              <a:t>Confluence timing (1-3 days)</a:t>
            </a:r>
          </a:p>
          <a:p>
            <a:pPr lvl="1">
              <a:buFont typeface="Wingdings" panose="05000000000000000000" pitchFamily="2" charset="2"/>
              <a:buChar char="Ø"/>
            </a:pPr>
            <a:r>
              <a:rPr lang="en-US" sz="2000" dirty="0"/>
              <a:t>Scratch methodology</a:t>
            </a:r>
          </a:p>
          <a:p>
            <a:pPr lvl="1">
              <a:buFont typeface="Wingdings" panose="05000000000000000000" pitchFamily="2" charset="2"/>
              <a:buChar char="Ø"/>
            </a:pPr>
            <a:endParaRPr lang="en-US" sz="2200" dirty="0"/>
          </a:p>
          <a:p>
            <a:pPr>
              <a:buFont typeface="Wingdings" panose="05000000000000000000" pitchFamily="2" charset="2"/>
              <a:buChar char="Ø"/>
            </a:pPr>
            <a:r>
              <a:rPr lang="en-US" sz="2400" dirty="0"/>
              <a:t>Assay imaging </a:t>
            </a:r>
            <a:endParaRPr lang="en-US" sz="2000" dirty="0"/>
          </a:p>
          <a:p>
            <a:pPr lvl="1">
              <a:buFont typeface="Wingdings" panose="05000000000000000000" pitchFamily="2" charset="2"/>
              <a:buChar char="Ø"/>
            </a:pPr>
            <a:r>
              <a:rPr lang="en-US" sz="2000" dirty="0"/>
              <a:t>Imaging timeframe</a:t>
            </a:r>
          </a:p>
          <a:p>
            <a:pPr lvl="1">
              <a:buFont typeface="Wingdings" panose="05000000000000000000" pitchFamily="2" charset="2"/>
              <a:buChar char="Ø"/>
            </a:pPr>
            <a:r>
              <a:rPr lang="en-US" sz="2000" dirty="0"/>
              <a:t>Cell maintenance</a:t>
            </a:r>
          </a:p>
          <a:p>
            <a:pPr lvl="2">
              <a:buFont typeface="Wingdings" panose="05000000000000000000" pitchFamily="2" charset="2"/>
              <a:buChar char="Ø"/>
            </a:pPr>
            <a:endParaRPr lang="en-US" sz="2200" dirty="0"/>
          </a:p>
        </p:txBody>
      </p:sp>
      <p:pic>
        <p:nvPicPr>
          <p:cNvPr id="6" name="Picture 5" descr="A picture containing text, electronics&#10;&#10;Description automatically generated">
            <a:extLst>
              <a:ext uri="{FF2B5EF4-FFF2-40B4-BE49-F238E27FC236}">
                <a16:creationId xmlns:a16="http://schemas.microsoft.com/office/drawing/2014/main" id="{63D175EE-BD2B-4B10-B472-477325664393}"/>
              </a:ext>
            </a:extLst>
          </p:cNvPr>
          <p:cNvPicPr>
            <a:picLocks noChangeAspect="1"/>
          </p:cNvPicPr>
          <p:nvPr/>
        </p:nvPicPr>
        <p:blipFill rotWithShape="1">
          <a:blip r:embed="rId3"/>
          <a:srcRect l="4446" t="40084" r="11037" b="11176"/>
          <a:stretch/>
        </p:blipFill>
        <p:spPr>
          <a:xfrm>
            <a:off x="4911699" y="3381708"/>
            <a:ext cx="4213207" cy="1822268"/>
          </a:xfrm>
          <a:prstGeom prst="rect">
            <a:avLst/>
          </a:prstGeom>
        </p:spPr>
      </p:pic>
      <p:pic>
        <p:nvPicPr>
          <p:cNvPr id="8" name="Picture 7" descr="A picture containing wall, nature, dirty&#10;&#10;Description automatically generated">
            <a:extLst>
              <a:ext uri="{FF2B5EF4-FFF2-40B4-BE49-F238E27FC236}">
                <a16:creationId xmlns:a16="http://schemas.microsoft.com/office/drawing/2014/main" id="{3EBDC638-FF66-4811-99A0-7E39AAB18114}"/>
              </a:ext>
            </a:extLst>
          </p:cNvPr>
          <p:cNvPicPr>
            <a:picLocks noChangeAspect="1"/>
          </p:cNvPicPr>
          <p:nvPr/>
        </p:nvPicPr>
        <p:blipFill>
          <a:blip r:embed="rId4"/>
          <a:stretch>
            <a:fillRect/>
          </a:stretch>
        </p:blipFill>
        <p:spPr>
          <a:xfrm>
            <a:off x="9490442" y="0"/>
            <a:ext cx="4327158" cy="7772400"/>
          </a:xfrm>
          <a:prstGeom prst="rect">
            <a:avLst/>
          </a:prstGeom>
        </p:spPr>
      </p:pic>
      <p:cxnSp>
        <p:nvCxnSpPr>
          <p:cNvPr id="10" name="Straight Connector 9">
            <a:extLst>
              <a:ext uri="{FF2B5EF4-FFF2-40B4-BE49-F238E27FC236}">
                <a16:creationId xmlns:a16="http://schemas.microsoft.com/office/drawing/2014/main" id="{7F41C52D-991A-4621-A212-A27FF8FEE612}"/>
              </a:ext>
            </a:extLst>
          </p:cNvPr>
          <p:cNvCxnSpPr/>
          <p:nvPr/>
        </p:nvCxnSpPr>
        <p:spPr>
          <a:xfrm flipV="1">
            <a:off x="7916091" y="0"/>
            <a:ext cx="1574351" cy="4003766"/>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C7C94CA0-3A17-4149-8045-7EAED1DAD78E}"/>
              </a:ext>
            </a:extLst>
          </p:cNvPr>
          <p:cNvCxnSpPr>
            <a:cxnSpLocks/>
          </p:cNvCxnSpPr>
          <p:nvPr/>
        </p:nvCxnSpPr>
        <p:spPr>
          <a:xfrm>
            <a:off x="7903029" y="3990703"/>
            <a:ext cx="1587413" cy="3709851"/>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0404233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74546-2726-45F2-A2BE-4915748365BB}"/>
              </a:ext>
            </a:extLst>
          </p:cNvPr>
          <p:cNvSpPr>
            <a:spLocks noGrp="1"/>
          </p:cNvSpPr>
          <p:nvPr>
            <p:ph type="title"/>
          </p:nvPr>
        </p:nvSpPr>
        <p:spPr/>
        <p:txBody>
          <a:bodyPr/>
          <a:lstStyle/>
          <a:p>
            <a:r>
              <a:rPr lang="en-US" u="sng" dirty="0"/>
              <a:t>Establishing Assay</a:t>
            </a:r>
          </a:p>
        </p:txBody>
      </p:sp>
      <p:sp>
        <p:nvSpPr>
          <p:cNvPr id="3" name="Text Placeholder 2">
            <a:extLst>
              <a:ext uri="{FF2B5EF4-FFF2-40B4-BE49-F238E27FC236}">
                <a16:creationId xmlns:a16="http://schemas.microsoft.com/office/drawing/2014/main" id="{5589C62C-1483-4289-8126-E26C1FF169A4}"/>
              </a:ext>
            </a:extLst>
          </p:cNvPr>
          <p:cNvSpPr>
            <a:spLocks noGrp="1"/>
          </p:cNvSpPr>
          <p:nvPr>
            <p:ph type="body" idx="1"/>
          </p:nvPr>
        </p:nvSpPr>
        <p:spPr>
          <a:xfrm>
            <a:off x="628076" y="2081483"/>
            <a:ext cx="6356145" cy="4385786"/>
          </a:xfrm>
        </p:spPr>
        <p:txBody>
          <a:bodyPr/>
          <a:lstStyle/>
          <a:p>
            <a:pPr>
              <a:buFont typeface="Wingdings" panose="05000000000000000000" pitchFamily="2" charset="2"/>
              <a:buChar char="Ø"/>
            </a:pPr>
            <a:r>
              <a:rPr lang="en-US" sz="2400" dirty="0"/>
              <a:t>Cell staining</a:t>
            </a:r>
          </a:p>
          <a:p>
            <a:pPr lvl="1">
              <a:buFont typeface="Wingdings" panose="05000000000000000000" pitchFamily="2" charset="2"/>
              <a:buChar char="Ø"/>
            </a:pPr>
            <a:r>
              <a:rPr lang="en-US" sz="2000" dirty="0"/>
              <a:t>Fixed nucleus (DAPI) and actin (phalloidin)</a:t>
            </a:r>
          </a:p>
          <a:p>
            <a:pPr lvl="1">
              <a:buFont typeface="Wingdings" panose="05000000000000000000" pitchFamily="2" charset="2"/>
              <a:buChar char="Ø"/>
            </a:pPr>
            <a:r>
              <a:rPr lang="en-US" sz="2000" dirty="0"/>
              <a:t>Live nucleus (</a:t>
            </a:r>
            <a:r>
              <a:rPr lang="en-US" sz="2000" dirty="0" err="1"/>
              <a:t>NucBlue</a:t>
            </a:r>
            <a:r>
              <a:rPr lang="en-US" sz="2000" dirty="0"/>
              <a:t>) </a:t>
            </a:r>
          </a:p>
          <a:p>
            <a:pPr lvl="1">
              <a:buFont typeface="Wingdings" panose="05000000000000000000" pitchFamily="2" charset="2"/>
              <a:buChar char="Ø"/>
            </a:pPr>
            <a:r>
              <a:rPr lang="en-US" sz="2000" dirty="0"/>
              <a:t>Live stain timing</a:t>
            </a:r>
          </a:p>
          <a:p>
            <a:pPr>
              <a:buFont typeface="Wingdings" panose="05000000000000000000" pitchFamily="2" charset="2"/>
              <a:buChar char="Ø"/>
            </a:pPr>
            <a:endParaRPr lang="en-US" sz="2200" dirty="0"/>
          </a:p>
          <a:p>
            <a:pPr>
              <a:buFont typeface="Wingdings" panose="05000000000000000000" pitchFamily="2" charset="2"/>
              <a:buChar char="Ø"/>
            </a:pPr>
            <a:r>
              <a:rPr lang="en-US" sz="2400" dirty="0"/>
              <a:t>Image</a:t>
            </a:r>
            <a:r>
              <a:rPr lang="en-US" sz="2000" dirty="0"/>
              <a:t> </a:t>
            </a:r>
            <a:r>
              <a:rPr lang="en-US" sz="2400" dirty="0"/>
              <a:t>Processing</a:t>
            </a:r>
          </a:p>
          <a:p>
            <a:pPr lvl="1">
              <a:buFont typeface="Wingdings" panose="05000000000000000000" pitchFamily="2" charset="2"/>
              <a:buChar char="Ø"/>
            </a:pPr>
            <a:r>
              <a:rPr lang="en-US" sz="2000" dirty="0"/>
              <a:t>Cell</a:t>
            </a:r>
            <a:r>
              <a:rPr lang="en-US" sz="1800" dirty="0"/>
              <a:t> </a:t>
            </a:r>
            <a:r>
              <a:rPr lang="en-US" sz="2000" dirty="0"/>
              <a:t>morphology</a:t>
            </a:r>
          </a:p>
          <a:p>
            <a:pPr lvl="1">
              <a:buFont typeface="Wingdings" panose="05000000000000000000" pitchFamily="2" charset="2"/>
              <a:buChar char="Ø"/>
            </a:pPr>
            <a:r>
              <a:rPr lang="en-US" sz="2000" dirty="0"/>
              <a:t>Cell tracking</a:t>
            </a:r>
          </a:p>
          <a:p>
            <a:pPr lvl="1">
              <a:buFont typeface="Wingdings" panose="05000000000000000000" pitchFamily="2" charset="2"/>
              <a:buChar char="Ø"/>
            </a:pPr>
            <a:r>
              <a:rPr lang="en-US" sz="2000" dirty="0"/>
              <a:t>Wound parameterization</a:t>
            </a:r>
          </a:p>
        </p:txBody>
      </p:sp>
      <p:pic>
        <p:nvPicPr>
          <p:cNvPr id="6" name="Picture 5" descr="A picture containing grass, outdoor, green, lush&#10;&#10;Description automatically generated">
            <a:extLst>
              <a:ext uri="{FF2B5EF4-FFF2-40B4-BE49-F238E27FC236}">
                <a16:creationId xmlns:a16="http://schemas.microsoft.com/office/drawing/2014/main" id="{5A69F095-E256-4A0D-8280-69D7DA21CC6F}"/>
              </a:ext>
            </a:extLst>
          </p:cNvPr>
          <p:cNvPicPr>
            <a:picLocks noChangeAspect="1"/>
          </p:cNvPicPr>
          <p:nvPr/>
        </p:nvPicPr>
        <p:blipFill>
          <a:blip r:embed="rId3"/>
          <a:stretch>
            <a:fillRect/>
          </a:stretch>
        </p:blipFill>
        <p:spPr>
          <a:xfrm>
            <a:off x="9526955" y="478981"/>
            <a:ext cx="4317150" cy="6394269"/>
          </a:xfrm>
          <a:prstGeom prst="rect">
            <a:avLst/>
          </a:prstGeom>
        </p:spPr>
      </p:pic>
      <p:pic>
        <p:nvPicPr>
          <p:cNvPr id="8" name="Picture 7" descr="A close-up of some plants&#10;&#10;Description automatically generated with low confidence">
            <a:extLst>
              <a:ext uri="{FF2B5EF4-FFF2-40B4-BE49-F238E27FC236}">
                <a16:creationId xmlns:a16="http://schemas.microsoft.com/office/drawing/2014/main" id="{7E1EBD73-D001-4A33-BAE0-E4BB3A9C1DB9}"/>
              </a:ext>
            </a:extLst>
          </p:cNvPr>
          <p:cNvPicPr>
            <a:picLocks noChangeAspect="1"/>
          </p:cNvPicPr>
          <p:nvPr/>
        </p:nvPicPr>
        <p:blipFill>
          <a:blip r:embed="rId4"/>
          <a:stretch>
            <a:fillRect/>
          </a:stretch>
        </p:blipFill>
        <p:spPr>
          <a:xfrm>
            <a:off x="5277056" y="3497065"/>
            <a:ext cx="4062887" cy="3396063"/>
          </a:xfrm>
          <a:prstGeom prst="rect">
            <a:avLst/>
          </a:prstGeom>
        </p:spPr>
      </p:pic>
      <p:sp>
        <p:nvSpPr>
          <p:cNvPr id="9" name="Rectangle 8">
            <a:extLst>
              <a:ext uri="{FF2B5EF4-FFF2-40B4-BE49-F238E27FC236}">
                <a16:creationId xmlns:a16="http://schemas.microsoft.com/office/drawing/2014/main" id="{1814EC1F-141A-4AD9-ABC8-90E0986B8BF1}"/>
              </a:ext>
            </a:extLst>
          </p:cNvPr>
          <p:cNvSpPr/>
          <p:nvPr/>
        </p:nvSpPr>
        <p:spPr>
          <a:xfrm>
            <a:off x="11279777" y="4846320"/>
            <a:ext cx="576395" cy="42454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EBBD42EA-85E0-4876-A07F-A615FFBD7A39}"/>
              </a:ext>
            </a:extLst>
          </p:cNvPr>
          <p:cNvCxnSpPr/>
          <p:nvPr/>
        </p:nvCxnSpPr>
        <p:spPr>
          <a:xfrm flipH="1" flipV="1">
            <a:off x="9339943" y="3497065"/>
            <a:ext cx="1939834" cy="1349255"/>
          </a:xfrm>
          <a:prstGeom prst="line">
            <a:avLst/>
          </a:prstGeom>
        </p:spPr>
        <p:style>
          <a:lnRef idx="3">
            <a:schemeClr val="accent1"/>
          </a:lnRef>
          <a:fillRef idx="0">
            <a:schemeClr val="accent1"/>
          </a:fillRef>
          <a:effectRef idx="2">
            <a:schemeClr val="accent1"/>
          </a:effectRef>
          <a:fontRef idx="minor">
            <a:schemeClr val="tx1"/>
          </a:fontRef>
        </p:style>
      </p:cxnSp>
      <p:cxnSp>
        <p:nvCxnSpPr>
          <p:cNvPr id="13" name="Straight Connector 12">
            <a:extLst>
              <a:ext uri="{FF2B5EF4-FFF2-40B4-BE49-F238E27FC236}">
                <a16:creationId xmlns:a16="http://schemas.microsoft.com/office/drawing/2014/main" id="{B7A741BA-F2FF-479E-B547-C81B77AC56A8}"/>
              </a:ext>
            </a:extLst>
          </p:cNvPr>
          <p:cNvCxnSpPr/>
          <p:nvPr/>
        </p:nvCxnSpPr>
        <p:spPr>
          <a:xfrm flipH="1">
            <a:off x="9339943" y="5270863"/>
            <a:ext cx="1939834" cy="1622265"/>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451459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263F2-4A18-460B-A872-42267A1CD806}"/>
              </a:ext>
            </a:extLst>
          </p:cNvPr>
          <p:cNvSpPr>
            <a:spLocks noGrp="1"/>
          </p:cNvSpPr>
          <p:nvPr>
            <p:ph type="title"/>
          </p:nvPr>
        </p:nvSpPr>
        <p:spPr/>
        <p:txBody>
          <a:bodyPr/>
          <a:lstStyle/>
          <a:p>
            <a:r>
              <a:rPr lang="en-US" u="sng" dirty="0"/>
              <a:t>Cell Tracking</a:t>
            </a:r>
          </a:p>
        </p:txBody>
      </p:sp>
      <p:pic>
        <p:nvPicPr>
          <p:cNvPr id="4" name="trackmate-stardist-tracking">
            <a:hlinkClick r:id="" action="ppaction://media"/>
            <a:extLst>
              <a:ext uri="{FF2B5EF4-FFF2-40B4-BE49-F238E27FC236}">
                <a16:creationId xmlns:a16="http://schemas.microsoft.com/office/drawing/2014/main" id="{2CBF5252-1C26-4280-B45A-4F447493782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18179"/>
          <a:stretch/>
        </p:blipFill>
        <p:spPr>
          <a:xfrm>
            <a:off x="7896497" y="2534195"/>
            <a:ext cx="5834764" cy="3412344"/>
          </a:xfrm>
          <a:prstGeom prst="rect">
            <a:avLst/>
          </a:prstGeom>
        </p:spPr>
      </p:pic>
      <p:pic>
        <p:nvPicPr>
          <p:cNvPr id="8" name="NucBlueStack">
            <a:hlinkClick r:id="" action="ppaction://media"/>
            <a:extLst>
              <a:ext uri="{FF2B5EF4-FFF2-40B4-BE49-F238E27FC236}">
                <a16:creationId xmlns:a16="http://schemas.microsoft.com/office/drawing/2014/main" id="{7759EDFC-BCAC-439A-8403-173004083EF8}"/>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86339" y="1455780"/>
            <a:ext cx="7601152" cy="5569453"/>
          </a:xfrm>
          <a:prstGeom prst="rect">
            <a:avLst/>
          </a:prstGeom>
        </p:spPr>
      </p:pic>
      <p:sp>
        <p:nvSpPr>
          <p:cNvPr id="9" name="TextBox 8">
            <a:extLst>
              <a:ext uri="{FF2B5EF4-FFF2-40B4-BE49-F238E27FC236}">
                <a16:creationId xmlns:a16="http://schemas.microsoft.com/office/drawing/2014/main" id="{C7D3BBDD-A2C2-44E8-AB85-B8D8902AEAA4}"/>
              </a:ext>
            </a:extLst>
          </p:cNvPr>
          <p:cNvSpPr txBox="1"/>
          <p:nvPr/>
        </p:nvSpPr>
        <p:spPr>
          <a:xfrm>
            <a:off x="4859383" y="7151914"/>
            <a:ext cx="8758646" cy="461665"/>
          </a:xfrm>
          <a:prstGeom prst="rect">
            <a:avLst/>
          </a:prstGeom>
          <a:noFill/>
        </p:spPr>
        <p:txBody>
          <a:bodyPr wrap="square" rtlCol="0">
            <a:spAutoFit/>
          </a:bodyPr>
          <a:lstStyle/>
          <a:p>
            <a:r>
              <a:rPr lang="en-US" sz="1200" b="0" i="0" dirty="0" err="1">
                <a:solidFill>
                  <a:schemeClr val="bg1"/>
                </a:solidFill>
                <a:effectLst/>
                <a:latin typeface="Source Sans Pro" panose="020B0503030403020204" pitchFamily="34" charset="0"/>
              </a:rPr>
              <a:t>Ershov</a:t>
            </a:r>
            <a:r>
              <a:rPr lang="en-US" sz="1200" b="0" i="0" dirty="0">
                <a:solidFill>
                  <a:schemeClr val="bg1"/>
                </a:solidFill>
                <a:effectLst/>
                <a:latin typeface="Source Sans Pro" panose="020B0503030403020204" pitchFamily="34" charset="0"/>
              </a:rPr>
              <a:t>, D., Phan, M.-S., </a:t>
            </a:r>
            <a:r>
              <a:rPr lang="en-US" sz="1200" b="0" i="0" dirty="0" err="1">
                <a:solidFill>
                  <a:schemeClr val="bg1"/>
                </a:solidFill>
                <a:effectLst/>
                <a:latin typeface="Source Sans Pro" panose="020B0503030403020204" pitchFamily="34" charset="0"/>
              </a:rPr>
              <a:t>Pylvänäinen</a:t>
            </a:r>
            <a:r>
              <a:rPr lang="en-US" sz="1200" b="0" i="0" dirty="0">
                <a:solidFill>
                  <a:schemeClr val="bg1"/>
                </a:solidFill>
                <a:effectLst/>
                <a:latin typeface="Source Sans Pro" panose="020B0503030403020204" pitchFamily="34" charset="0"/>
              </a:rPr>
              <a:t>, J. W., Rigaud, S. U., Le Blanc, L., Charles-Orszag, A., … </a:t>
            </a:r>
            <a:r>
              <a:rPr lang="en-US" sz="1200" b="0" i="0" dirty="0" err="1">
                <a:solidFill>
                  <a:schemeClr val="bg1"/>
                </a:solidFill>
                <a:effectLst/>
                <a:latin typeface="Source Sans Pro" panose="020B0503030403020204" pitchFamily="34" charset="0"/>
              </a:rPr>
              <a:t>Tinevez</a:t>
            </a:r>
            <a:r>
              <a:rPr lang="en-US" sz="1200" b="0" i="0" dirty="0">
                <a:solidFill>
                  <a:schemeClr val="bg1"/>
                </a:solidFill>
                <a:effectLst/>
                <a:latin typeface="Source Sans Pro" panose="020B0503030403020204" pitchFamily="34" charset="0"/>
              </a:rPr>
              <a:t>, J.-Y. (2021, September 3). </a:t>
            </a:r>
            <a:r>
              <a:rPr lang="en-US" sz="1200" b="0" i="1" dirty="0">
                <a:solidFill>
                  <a:schemeClr val="bg1"/>
                </a:solidFill>
                <a:effectLst/>
                <a:latin typeface="Source Sans Pro" panose="020B0503030403020204" pitchFamily="34" charset="0"/>
              </a:rPr>
              <a:t>Bringing </a:t>
            </a:r>
            <a:r>
              <a:rPr lang="en-US" sz="1200" b="0" i="1" dirty="0" err="1">
                <a:solidFill>
                  <a:schemeClr val="bg1"/>
                </a:solidFill>
                <a:effectLst/>
                <a:latin typeface="Source Sans Pro" panose="020B0503030403020204" pitchFamily="34" charset="0"/>
              </a:rPr>
              <a:t>TrackMate</a:t>
            </a:r>
            <a:r>
              <a:rPr lang="en-US" sz="1200" b="0" i="1" dirty="0">
                <a:solidFill>
                  <a:schemeClr val="bg1"/>
                </a:solidFill>
                <a:effectLst/>
                <a:latin typeface="Source Sans Pro" panose="020B0503030403020204" pitchFamily="34" charset="0"/>
              </a:rPr>
              <a:t> into the era of machine-learning and deep-learning</a:t>
            </a:r>
            <a:r>
              <a:rPr lang="en-US" sz="1200" b="0" i="0" dirty="0">
                <a:solidFill>
                  <a:schemeClr val="bg1"/>
                </a:solidFill>
                <a:effectLst/>
                <a:latin typeface="Source Sans Pro" panose="020B0503030403020204" pitchFamily="34" charset="0"/>
              </a:rPr>
              <a:t>. Cold Spring Harbor Laboratory. </a:t>
            </a:r>
            <a:r>
              <a:rPr lang="en-US" sz="1200" b="0" i="0" u="none" strike="noStrike" dirty="0">
                <a:solidFill>
                  <a:schemeClr val="bg1"/>
                </a:solidFill>
                <a:effectLst/>
                <a:latin typeface="Source Sans Pro" panose="020B0503030403020204" pitchFamily="34" charset="0"/>
                <a:hlinkClick r:id="rId9">
                  <a:extLst>
                    <a:ext uri="{A12FA001-AC4F-418D-AE19-62706E023703}">
                      <ahyp:hlinkClr xmlns:ahyp="http://schemas.microsoft.com/office/drawing/2018/hyperlinkcolor" val="tx"/>
                    </a:ext>
                  </a:extLst>
                </a:hlinkClick>
              </a:rPr>
              <a:t>doi:10.1101/2021.09.03.458852</a:t>
            </a:r>
            <a:endParaRPr lang="en-US" sz="1200" dirty="0">
              <a:solidFill>
                <a:schemeClr val="bg1"/>
              </a:solidFill>
            </a:endParaRPr>
          </a:p>
        </p:txBody>
      </p:sp>
    </p:spTree>
    <p:extLst>
      <p:ext uri="{BB962C8B-B14F-4D97-AF65-F5344CB8AC3E}">
        <p14:creationId xmlns:p14="http://schemas.microsoft.com/office/powerpoint/2010/main" val="40170700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14"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 presetClass="mediacall" presetSubtype="0" fill="hold" nodeType="clickEffect">
                                  <p:stCondLst>
                                    <p:cond delay="0"/>
                                  </p:stCondLst>
                                  <p:childTnLst>
                                    <p:cmd type="call" cmd="togglePause">
                                      <p:cBhvr>
                                        <p:cTn id="10" dur="1" fill="hold"/>
                                        <p:tgtEl>
                                          <p:spTgt spid="8"/>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4300" fill="hold"/>
                                        <p:tgtEl>
                                          <p:spTgt spid="4"/>
                                        </p:tgtEl>
                                      </p:cBhvr>
                                    </p:cmd>
                                  </p:childTnLst>
                                </p:cTn>
                              </p:par>
                            </p:childTnLst>
                          </p:cTn>
                        </p:par>
                      </p:childTnLst>
                    </p:cTn>
                  </p:par>
                  <p:par>
                    <p:cTn id="15" fill="hold">
                      <p:stCondLst>
                        <p:cond delay="indefinite"/>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repeatCount="indefinite" fill="hold" display="0">
                  <p:stCondLst>
                    <p:cond delay="indefinite"/>
                  </p:stCondLst>
                </p:cTn>
                <p:tgtEl>
                  <p:spTgt spid="4"/>
                </p:tgtEl>
              </p:cMediaNode>
            </p:video>
            <p:video>
              <p:cMediaNode vol="80000">
                <p:cTn id="20" repeatCount="indefinite" fill="hold" display="0">
                  <p:stCondLst>
                    <p:cond delay="indefinite"/>
                  </p:stCondLst>
                </p:cTn>
                <p:tgtEl>
                  <p:spTgt spid="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85A5-EF9C-48E8-A23F-E6BB8D5CDB76}"/>
              </a:ext>
            </a:extLst>
          </p:cNvPr>
          <p:cNvSpPr>
            <a:spLocks noGrp="1"/>
          </p:cNvSpPr>
          <p:nvPr>
            <p:ph type="title"/>
          </p:nvPr>
        </p:nvSpPr>
        <p:spPr/>
        <p:txBody>
          <a:bodyPr/>
          <a:lstStyle/>
          <a:p>
            <a:r>
              <a:rPr lang="en-US" u="sng" dirty="0"/>
              <a:t>Supplementary Video</a:t>
            </a:r>
          </a:p>
        </p:txBody>
      </p:sp>
      <p:pic>
        <p:nvPicPr>
          <p:cNvPr id="6" name="Experiment-863">
            <a:hlinkClick r:id="" action="ppaction://media"/>
            <a:extLst>
              <a:ext uri="{FF2B5EF4-FFF2-40B4-BE49-F238E27FC236}">
                <a16:creationId xmlns:a16="http://schemas.microsoft.com/office/drawing/2014/main" id="{5FE5F15B-2BDF-4B6B-8AB9-B63BE6505F4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37068" t="37098" r="36939" b="27439"/>
          <a:stretch/>
        </p:blipFill>
        <p:spPr>
          <a:xfrm>
            <a:off x="7807627" y="82438"/>
            <a:ext cx="5270863" cy="7191103"/>
          </a:xfrm>
          <a:prstGeom prst="rect">
            <a:avLst/>
          </a:prstGeom>
        </p:spPr>
      </p:pic>
      <p:sp>
        <p:nvSpPr>
          <p:cNvPr id="7" name="Text Placeholder 2">
            <a:extLst>
              <a:ext uri="{FF2B5EF4-FFF2-40B4-BE49-F238E27FC236}">
                <a16:creationId xmlns:a16="http://schemas.microsoft.com/office/drawing/2014/main" id="{2B6527FB-CCAA-475C-A419-1BD671C9D7FF}"/>
              </a:ext>
            </a:extLst>
          </p:cNvPr>
          <p:cNvSpPr>
            <a:spLocks noGrp="1"/>
          </p:cNvSpPr>
          <p:nvPr>
            <p:ph type="body" idx="1"/>
          </p:nvPr>
        </p:nvSpPr>
        <p:spPr>
          <a:xfrm>
            <a:off x="628075" y="3009299"/>
            <a:ext cx="5132645" cy="1815851"/>
          </a:xfrm>
        </p:spPr>
        <p:txBody>
          <a:bodyPr/>
          <a:lstStyle/>
          <a:p>
            <a:pPr>
              <a:buFont typeface="Wingdings" panose="05000000000000000000" pitchFamily="2" charset="2"/>
              <a:buChar char="Ø"/>
            </a:pPr>
            <a:r>
              <a:rPr lang="en-US" sz="2800" dirty="0"/>
              <a:t>Migration imaging in brightfield view</a:t>
            </a:r>
          </a:p>
          <a:p>
            <a:pPr marL="584200" lvl="1" indent="0">
              <a:buNone/>
            </a:pPr>
            <a:endParaRPr lang="en-US" sz="2400" dirty="0"/>
          </a:p>
        </p:txBody>
      </p:sp>
    </p:spTree>
    <p:extLst>
      <p:ext uri="{BB962C8B-B14F-4D97-AF65-F5344CB8AC3E}">
        <p14:creationId xmlns:p14="http://schemas.microsoft.com/office/powerpoint/2010/main" val="14229132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Office Theme">
  <a:themeElements>
    <a:clrScheme name="2016 CSU Brand">
      <a:dk1>
        <a:srgbClr val="4E4E50"/>
      </a:dk1>
      <a:lt1>
        <a:srgbClr val="FFFFFF"/>
      </a:lt1>
      <a:dk2>
        <a:srgbClr val="1E4D2B"/>
      </a:dk2>
      <a:lt2>
        <a:srgbClr val="C8C371"/>
      </a:lt2>
      <a:accent1>
        <a:srgbClr val="D9782C"/>
      </a:accent1>
      <a:accent2>
        <a:srgbClr val="C8D744"/>
      </a:accent2>
      <a:accent3>
        <a:srgbClr val="F2EA36"/>
      </a:accent3>
      <a:accent4>
        <a:srgbClr val="12A3B6"/>
      </a:accent4>
      <a:accent5>
        <a:srgbClr val="CC5330"/>
      </a:accent5>
      <a:accent6>
        <a:srgbClr val="105456"/>
      </a:accent6>
      <a:hlink>
        <a:srgbClr val="3246A4"/>
      </a:hlink>
      <a:folHlink>
        <a:srgbClr val="6B15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763</TotalTime>
  <Words>1097</Words>
  <Application>Microsoft Office PowerPoint</Application>
  <PresentationFormat>Custom</PresentationFormat>
  <Paragraphs>65</Paragraphs>
  <Slides>8</Slides>
  <Notes>8</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Source Sans Pro</vt:lpstr>
      <vt:lpstr>Libre Franklin</vt:lpstr>
      <vt:lpstr>Calibri</vt:lpstr>
      <vt:lpstr>Wingdings</vt:lpstr>
      <vt:lpstr>Arial</vt:lpstr>
      <vt:lpstr>Office Theme</vt:lpstr>
      <vt:lpstr>PowerPoint Presentation</vt:lpstr>
      <vt:lpstr>Recap</vt:lpstr>
      <vt:lpstr>Specific Aims</vt:lpstr>
      <vt:lpstr>Specific Aims</vt:lpstr>
      <vt:lpstr>Establishing Assay</vt:lpstr>
      <vt:lpstr>Establishing Assay</vt:lpstr>
      <vt:lpstr>Cell Tracking</vt:lpstr>
      <vt:lpstr>Supplementary Video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Brady Hine</dc:creator>
  <cp:lastModifiedBy>Brady Hine</cp:lastModifiedBy>
  <cp:revision>2</cp:revision>
  <dcterms:modified xsi:type="dcterms:W3CDTF">2022-02-07T19:27:15Z</dcterms:modified>
</cp:coreProperties>
</file>